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8" r:id="rId1"/>
    <p:sldMasterId id="2147483670" r:id="rId2"/>
  </p:sldMasterIdLst>
  <p:notesMasterIdLst>
    <p:notesMasterId r:id="rId190"/>
  </p:notesMasterIdLst>
  <p:handoutMasterIdLst>
    <p:handoutMasterId r:id="rId191"/>
  </p:handoutMasterIdLst>
  <p:sldIdLst>
    <p:sldId id="432" r:id="rId3"/>
    <p:sldId id="258" r:id="rId4"/>
    <p:sldId id="259" r:id="rId5"/>
    <p:sldId id="260" r:id="rId6"/>
    <p:sldId id="433" r:id="rId7"/>
    <p:sldId id="434" r:id="rId8"/>
    <p:sldId id="261" r:id="rId9"/>
    <p:sldId id="435" r:id="rId10"/>
    <p:sldId id="262" r:id="rId11"/>
    <p:sldId id="436" r:id="rId12"/>
    <p:sldId id="437" r:id="rId13"/>
    <p:sldId id="264" r:id="rId14"/>
    <p:sldId id="265" r:id="rId15"/>
    <p:sldId id="266" r:id="rId16"/>
    <p:sldId id="267" r:id="rId17"/>
    <p:sldId id="268" r:id="rId18"/>
    <p:sldId id="269" r:id="rId19"/>
    <p:sldId id="270" r:id="rId20"/>
    <p:sldId id="271" r:id="rId21"/>
    <p:sldId id="272" r:id="rId22"/>
    <p:sldId id="477" r:id="rId23"/>
    <p:sldId id="273" r:id="rId24"/>
    <p:sldId id="274" r:id="rId25"/>
    <p:sldId id="275" r:id="rId26"/>
    <p:sldId id="276" r:id="rId27"/>
    <p:sldId id="277" r:id="rId28"/>
    <p:sldId id="475"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440" r:id="rId72"/>
    <p:sldId id="322" r:id="rId73"/>
    <p:sldId id="323" r:id="rId74"/>
    <p:sldId id="441" r:id="rId75"/>
    <p:sldId id="442" r:id="rId76"/>
    <p:sldId id="324" r:id="rId77"/>
    <p:sldId id="443" r:id="rId78"/>
    <p:sldId id="444" r:id="rId79"/>
    <p:sldId id="445" r:id="rId80"/>
    <p:sldId id="325" r:id="rId81"/>
    <p:sldId id="446" r:id="rId82"/>
    <p:sldId id="326" r:id="rId83"/>
    <p:sldId id="447" r:id="rId84"/>
    <p:sldId id="476" r:id="rId85"/>
    <p:sldId id="328" r:id="rId86"/>
    <p:sldId id="329" r:id="rId87"/>
    <p:sldId id="330" r:id="rId88"/>
    <p:sldId id="331" r:id="rId89"/>
    <p:sldId id="332" r:id="rId90"/>
    <p:sldId id="465" r:id="rId91"/>
    <p:sldId id="335" r:id="rId92"/>
    <p:sldId id="336" r:id="rId93"/>
    <p:sldId id="337" r:id="rId94"/>
    <p:sldId id="338" r:id="rId95"/>
    <p:sldId id="339" r:id="rId96"/>
    <p:sldId id="340" r:id="rId97"/>
    <p:sldId id="341" r:id="rId98"/>
    <p:sldId id="448" r:id="rId99"/>
    <p:sldId id="342" r:id="rId100"/>
    <p:sldId id="466" r:id="rId101"/>
    <p:sldId id="346" r:id="rId102"/>
    <p:sldId id="449" r:id="rId103"/>
    <p:sldId id="347" r:id="rId104"/>
    <p:sldId id="450" r:id="rId105"/>
    <p:sldId id="348" r:id="rId106"/>
    <p:sldId id="349" r:id="rId107"/>
    <p:sldId id="350" r:id="rId108"/>
    <p:sldId id="351" r:id="rId109"/>
    <p:sldId id="352" r:id="rId110"/>
    <p:sldId id="353" r:id="rId111"/>
    <p:sldId id="354" r:id="rId112"/>
    <p:sldId id="355" r:id="rId113"/>
    <p:sldId id="356" r:id="rId114"/>
    <p:sldId id="357" r:id="rId115"/>
    <p:sldId id="358" r:id="rId116"/>
    <p:sldId id="451" r:id="rId117"/>
    <p:sldId id="452" r:id="rId118"/>
    <p:sldId id="359" r:id="rId119"/>
    <p:sldId id="361" r:id="rId120"/>
    <p:sldId id="453" r:id="rId121"/>
    <p:sldId id="362" r:id="rId122"/>
    <p:sldId id="363" r:id="rId123"/>
    <p:sldId id="365" r:id="rId124"/>
    <p:sldId id="439" r:id="rId125"/>
    <p:sldId id="367" r:id="rId126"/>
    <p:sldId id="369" r:id="rId127"/>
    <p:sldId id="467" r:id="rId128"/>
    <p:sldId id="473" r:id="rId129"/>
    <p:sldId id="371" r:id="rId130"/>
    <p:sldId id="474" r:id="rId131"/>
    <p:sldId id="373" r:id="rId132"/>
    <p:sldId id="374" r:id="rId133"/>
    <p:sldId id="468" r:id="rId134"/>
    <p:sldId id="375" r:id="rId135"/>
    <p:sldId id="380" r:id="rId136"/>
    <p:sldId id="381" r:id="rId137"/>
    <p:sldId id="382" r:id="rId138"/>
    <p:sldId id="383" r:id="rId139"/>
    <p:sldId id="385" r:id="rId140"/>
    <p:sldId id="454" r:id="rId141"/>
    <p:sldId id="386" r:id="rId142"/>
    <p:sldId id="387" r:id="rId143"/>
    <p:sldId id="469" r:id="rId144"/>
    <p:sldId id="389" r:id="rId145"/>
    <p:sldId id="390" r:id="rId146"/>
    <p:sldId id="391" r:id="rId147"/>
    <p:sldId id="392" r:id="rId148"/>
    <p:sldId id="393" r:id="rId149"/>
    <p:sldId id="394" r:id="rId150"/>
    <p:sldId id="395" r:id="rId151"/>
    <p:sldId id="396" r:id="rId152"/>
    <p:sldId id="397" r:id="rId153"/>
    <p:sldId id="470" r:id="rId154"/>
    <p:sldId id="399" r:id="rId155"/>
    <p:sldId id="400" r:id="rId156"/>
    <p:sldId id="401" r:id="rId157"/>
    <p:sldId id="471" r:id="rId158"/>
    <p:sldId id="403" r:id="rId159"/>
    <p:sldId id="407" r:id="rId160"/>
    <p:sldId id="408" r:id="rId161"/>
    <p:sldId id="409" r:id="rId162"/>
    <p:sldId id="411" r:id="rId163"/>
    <p:sldId id="415" r:id="rId164"/>
    <p:sldId id="416" r:id="rId165"/>
    <p:sldId id="418" r:id="rId166"/>
    <p:sldId id="419" r:id="rId167"/>
    <p:sldId id="420" r:id="rId168"/>
    <p:sldId id="455" r:id="rId169"/>
    <p:sldId id="456" r:id="rId170"/>
    <p:sldId id="421" r:id="rId171"/>
    <p:sldId id="457" r:id="rId172"/>
    <p:sldId id="422" r:id="rId173"/>
    <p:sldId id="423" r:id="rId174"/>
    <p:sldId id="424" r:id="rId175"/>
    <p:sldId id="425" r:id="rId176"/>
    <p:sldId id="426" r:id="rId177"/>
    <p:sldId id="427" r:id="rId178"/>
    <p:sldId id="428" r:id="rId179"/>
    <p:sldId id="429" r:id="rId180"/>
    <p:sldId id="430" r:id="rId181"/>
    <p:sldId id="431" r:id="rId182"/>
    <p:sldId id="458" r:id="rId183"/>
    <p:sldId id="459" r:id="rId184"/>
    <p:sldId id="472" r:id="rId185"/>
    <p:sldId id="461" r:id="rId186"/>
    <p:sldId id="462" r:id="rId187"/>
    <p:sldId id="463" r:id="rId188"/>
    <p:sldId id="464" r:id="rId189"/>
  </p:sldIdLst>
  <p:sldSz cx="9144000" cy="6858000" type="screen4x3"/>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20" d="100"/>
          <a:sy n="120" d="100"/>
        </p:scale>
        <p:origin x="-1350" y="-6"/>
      </p:cViewPr>
      <p:guideLst>
        <p:guide orient="horz" pos="2160"/>
        <p:guide pos="2880"/>
      </p:guideLst>
    </p:cSldViewPr>
  </p:slideViewPr>
  <p:notesTextViewPr>
    <p:cViewPr>
      <p:scale>
        <a:sx n="1" d="1"/>
        <a:sy n="1" d="1"/>
      </p:scale>
      <p:origin x="0" y="0"/>
    </p:cViewPr>
  </p:notesTextViewPr>
  <p:sorterViewPr>
    <p:cViewPr>
      <p:scale>
        <a:sx n="100" d="100"/>
        <a:sy n="100" d="100"/>
      </p:scale>
      <p:origin x="0" y="5208"/>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38" Type="http://schemas.openxmlformats.org/officeDocument/2006/relationships/slide" Target="slides/slide136.xml"/><Relationship Id="rId154" Type="http://schemas.openxmlformats.org/officeDocument/2006/relationships/slide" Target="slides/slide152.xml"/><Relationship Id="rId159" Type="http://schemas.openxmlformats.org/officeDocument/2006/relationships/slide" Target="slides/slide157.xml"/><Relationship Id="rId175" Type="http://schemas.openxmlformats.org/officeDocument/2006/relationships/slide" Target="slides/slide173.xml"/><Relationship Id="rId170" Type="http://schemas.openxmlformats.org/officeDocument/2006/relationships/slide" Target="slides/slide168.xml"/><Relationship Id="rId191" Type="http://schemas.openxmlformats.org/officeDocument/2006/relationships/handoutMaster" Target="handoutMasters/handoutMaster1.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slide" Target="slides/slide126.xml"/><Relationship Id="rId144" Type="http://schemas.openxmlformats.org/officeDocument/2006/relationships/slide" Target="slides/slide142.xml"/><Relationship Id="rId149" Type="http://schemas.openxmlformats.org/officeDocument/2006/relationships/slide" Target="slides/slide147.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160" Type="http://schemas.openxmlformats.org/officeDocument/2006/relationships/slide" Target="slides/slide158.xml"/><Relationship Id="rId165" Type="http://schemas.openxmlformats.org/officeDocument/2006/relationships/slide" Target="slides/slide163.xml"/><Relationship Id="rId181" Type="http://schemas.openxmlformats.org/officeDocument/2006/relationships/slide" Target="slides/slide179.xml"/><Relationship Id="rId186" Type="http://schemas.openxmlformats.org/officeDocument/2006/relationships/slide" Target="slides/slide184.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134" Type="http://schemas.openxmlformats.org/officeDocument/2006/relationships/slide" Target="slides/slide132.xml"/><Relationship Id="rId139" Type="http://schemas.openxmlformats.org/officeDocument/2006/relationships/slide" Target="slides/slide137.xml"/><Relationship Id="rId80" Type="http://schemas.openxmlformats.org/officeDocument/2006/relationships/slide" Target="slides/slide78.xml"/><Relationship Id="rId85" Type="http://schemas.openxmlformats.org/officeDocument/2006/relationships/slide" Target="slides/slide83.xml"/><Relationship Id="rId150" Type="http://schemas.openxmlformats.org/officeDocument/2006/relationships/slide" Target="slides/slide148.xml"/><Relationship Id="rId155" Type="http://schemas.openxmlformats.org/officeDocument/2006/relationships/slide" Target="slides/slide153.xml"/><Relationship Id="rId171" Type="http://schemas.openxmlformats.org/officeDocument/2006/relationships/slide" Target="slides/slide169.xml"/><Relationship Id="rId176" Type="http://schemas.openxmlformats.org/officeDocument/2006/relationships/slide" Target="slides/slide174.xml"/><Relationship Id="rId192" Type="http://schemas.openxmlformats.org/officeDocument/2006/relationships/presProps" Target="presProps.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124" Type="http://schemas.openxmlformats.org/officeDocument/2006/relationships/slide" Target="slides/slide122.xml"/><Relationship Id="rId129" Type="http://schemas.openxmlformats.org/officeDocument/2006/relationships/slide" Target="slides/slide127.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40" Type="http://schemas.openxmlformats.org/officeDocument/2006/relationships/slide" Target="slides/slide138.xml"/><Relationship Id="rId145" Type="http://schemas.openxmlformats.org/officeDocument/2006/relationships/slide" Target="slides/slide143.xml"/><Relationship Id="rId161" Type="http://schemas.openxmlformats.org/officeDocument/2006/relationships/slide" Target="slides/slide159.xml"/><Relationship Id="rId166" Type="http://schemas.openxmlformats.org/officeDocument/2006/relationships/slide" Target="slides/slide164.xml"/><Relationship Id="rId182" Type="http://schemas.openxmlformats.org/officeDocument/2006/relationships/slide" Target="slides/slide180.xml"/><Relationship Id="rId187" Type="http://schemas.openxmlformats.org/officeDocument/2006/relationships/slide" Target="slides/slide185.xml"/><Relationship Id="rId1" Type="http://schemas.openxmlformats.org/officeDocument/2006/relationships/slideMaster" Target="slideMasters/slideMaster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119" Type="http://schemas.openxmlformats.org/officeDocument/2006/relationships/slide" Target="slides/slide117.xml"/><Relationship Id="rId44" Type="http://schemas.openxmlformats.org/officeDocument/2006/relationships/slide" Target="slides/slide42.xml"/><Relationship Id="rId60" Type="http://schemas.openxmlformats.org/officeDocument/2006/relationships/slide" Target="slides/slide58.xml"/><Relationship Id="rId65" Type="http://schemas.openxmlformats.org/officeDocument/2006/relationships/slide" Target="slides/slide63.xml"/><Relationship Id="rId81" Type="http://schemas.openxmlformats.org/officeDocument/2006/relationships/slide" Target="slides/slide79.xml"/><Relationship Id="rId86" Type="http://schemas.openxmlformats.org/officeDocument/2006/relationships/slide" Target="slides/slide84.xml"/><Relationship Id="rId130" Type="http://schemas.openxmlformats.org/officeDocument/2006/relationships/slide" Target="slides/slide128.xml"/><Relationship Id="rId135" Type="http://schemas.openxmlformats.org/officeDocument/2006/relationships/slide" Target="slides/slide133.xml"/><Relationship Id="rId151" Type="http://schemas.openxmlformats.org/officeDocument/2006/relationships/slide" Target="slides/slide149.xml"/><Relationship Id="rId156" Type="http://schemas.openxmlformats.org/officeDocument/2006/relationships/slide" Target="slides/slide154.xml"/><Relationship Id="rId177" Type="http://schemas.openxmlformats.org/officeDocument/2006/relationships/slide" Target="slides/slide175.xml"/><Relationship Id="rId172" Type="http://schemas.openxmlformats.org/officeDocument/2006/relationships/slide" Target="slides/slide170.xml"/><Relationship Id="rId193" Type="http://schemas.openxmlformats.org/officeDocument/2006/relationships/viewProps" Target="viewProps.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141" Type="http://schemas.openxmlformats.org/officeDocument/2006/relationships/slide" Target="slides/slide139.xml"/><Relationship Id="rId146" Type="http://schemas.openxmlformats.org/officeDocument/2006/relationships/slide" Target="slides/slide144.xml"/><Relationship Id="rId167" Type="http://schemas.openxmlformats.org/officeDocument/2006/relationships/slide" Target="slides/slide165.xml"/><Relationship Id="rId188" Type="http://schemas.openxmlformats.org/officeDocument/2006/relationships/slide" Target="slides/slide186.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162" Type="http://schemas.openxmlformats.org/officeDocument/2006/relationships/slide" Target="slides/slide160.xml"/><Relationship Id="rId183" Type="http://schemas.openxmlformats.org/officeDocument/2006/relationships/slide" Target="slides/slide181.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slide" Target="slides/slide134.xml"/><Relationship Id="rId157" Type="http://schemas.openxmlformats.org/officeDocument/2006/relationships/slide" Target="slides/slide155.xml"/><Relationship Id="rId178" Type="http://schemas.openxmlformats.org/officeDocument/2006/relationships/slide" Target="slides/slide176.xml"/><Relationship Id="rId61" Type="http://schemas.openxmlformats.org/officeDocument/2006/relationships/slide" Target="slides/slide59.xml"/><Relationship Id="rId82" Type="http://schemas.openxmlformats.org/officeDocument/2006/relationships/slide" Target="slides/slide80.xml"/><Relationship Id="rId152" Type="http://schemas.openxmlformats.org/officeDocument/2006/relationships/slide" Target="slides/slide150.xml"/><Relationship Id="rId173" Type="http://schemas.openxmlformats.org/officeDocument/2006/relationships/slide" Target="slides/slide171.xml"/><Relationship Id="rId194" Type="http://schemas.openxmlformats.org/officeDocument/2006/relationships/theme" Target="theme/theme1.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168" Type="http://schemas.openxmlformats.org/officeDocument/2006/relationships/slide" Target="slides/slide166.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163" Type="http://schemas.openxmlformats.org/officeDocument/2006/relationships/slide" Target="slides/slide161.xml"/><Relationship Id="rId184" Type="http://schemas.openxmlformats.org/officeDocument/2006/relationships/slide" Target="slides/slide182.xml"/><Relationship Id="rId189" Type="http://schemas.openxmlformats.org/officeDocument/2006/relationships/slide" Target="slides/slide187.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slide" Target="slides/slide156.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 Id="rId174" Type="http://schemas.openxmlformats.org/officeDocument/2006/relationships/slide" Target="slides/slide172.xml"/><Relationship Id="rId179" Type="http://schemas.openxmlformats.org/officeDocument/2006/relationships/slide" Target="slides/slide177.xml"/><Relationship Id="rId195" Type="http://schemas.openxmlformats.org/officeDocument/2006/relationships/tableStyles" Target="tableStyles.xml"/><Relationship Id="rId190" Type="http://schemas.openxmlformats.org/officeDocument/2006/relationships/notesMaster" Target="notesMasters/notesMaster1.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slide" Target="slides/slide141.xml"/><Relationship Id="rId148" Type="http://schemas.openxmlformats.org/officeDocument/2006/relationships/slide" Target="slides/slide146.xml"/><Relationship Id="rId164" Type="http://schemas.openxmlformats.org/officeDocument/2006/relationships/slide" Target="slides/slide162.xml"/><Relationship Id="rId169" Type="http://schemas.openxmlformats.org/officeDocument/2006/relationships/slide" Target="slides/slide167.xml"/><Relationship Id="rId185" Type="http://schemas.openxmlformats.org/officeDocument/2006/relationships/slide" Target="slides/slide183.xml"/><Relationship Id="rId4" Type="http://schemas.openxmlformats.org/officeDocument/2006/relationships/slide" Target="slides/slide2.xml"/><Relationship Id="rId9" Type="http://schemas.openxmlformats.org/officeDocument/2006/relationships/slide" Target="slides/slide7.xml"/><Relationship Id="rId180" Type="http://schemas.openxmlformats.org/officeDocument/2006/relationships/slide" Target="slides/slide178.xml"/><Relationship Id="rId26" Type="http://schemas.openxmlformats.org/officeDocument/2006/relationships/slide" Target="slides/slide2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1804"/>
          </a:xfrm>
          <a:prstGeom prst="rect">
            <a:avLst/>
          </a:prstGeom>
        </p:spPr>
        <p:txBody>
          <a:bodyPr vert="horz" lIns="92492" tIns="46246" rIns="92492" bIns="46246" rtlCol="0"/>
          <a:lstStyle>
            <a:lvl1pPr algn="l">
              <a:defRPr sz="1200"/>
            </a:lvl1pPr>
          </a:lstStyle>
          <a:p>
            <a:endParaRPr lang="en-US" dirty="0"/>
          </a:p>
        </p:txBody>
      </p:sp>
      <p:sp>
        <p:nvSpPr>
          <p:cNvPr id="3" name="Date Placeholder 2"/>
          <p:cNvSpPr>
            <a:spLocks noGrp="1"/>
          </p:cNvSpPr>
          <p:nvPr>
            <p:ph type="dt" sz="quarter" idx="1"/>
          </p:nvPr>
        </p:nvSpPr>
        <p:spPr>
          <a:xfrm>
            <a:off x="3936768" y="0"/>
            <a:ext cx="3011699" cy="461804"/>
          </a:xfrm>
          <a:prstGeom prst="rect">
            <a:avLst/>
          </a:prstGeom>
        </p:spPr>
        <p:txBody>
          <a:bodyPr vert="horz" lIns="92492" tIns="46246" rIns="92492" bIns="46246" rtlCol="0"/>
          <a:lstStyle>
            <a:lvl1pPr algn="r">
              <a:defRPr sz="1200"/>
            </a:lvl1pPr>
          </a:lstStyle>
          <a:p>
            <a:fld id="{B6AC3862-8371-4AB3-9755-43FC0E8792A4}" type="datetimeFigureOut">
              <a:rPr lang="en-US" smtClean="0"/>
              <a:t>1/22/2018</a:t>
            </a:fld>
            <a:endParaRPr lang="en-US" dirty="0"/>
          </a:p>
        </p:txBody>
      </p:sp>
      <p:sp>
        <p:nvSpPr>
          <p:cNvPr id="4" name="Footer Placeholder 3"/>
          <p:cNvSpPr>
            <a:spLocks noGrp="1"/>
          </p:cNvSpPr>
          <p:nvPr>
            <p:ph type="ftr" sz="quarter" idx="2"/>
          </p:nvPr>
        </p:nvSpPr>
        <p:spPr>
          <a:xfrm>
            <a:off x="0" y="8772668"/>
            <a:ext cx="3011699" cy="461804"/>
          </a:xfrm>
          <a:prstGeom prst="rect">
            <a:avLst/>
          </a:prstGeom>
        </p:spPr>
        <p:txBody>
          <a:bodyPr vert="horz" lIns="92492" tIns="46246" rIns="92492" bIns="46246"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36768" y="8772668"/>
            <a:ext cx="3011699" cy="461804"/>
          </a:xfrm>
          <a:prstGeom prst="rect">
            <a:avLst/>
          </a:prstGeom>
        </p:spPr>
        <p:txBody>
          <a:bodyPr vert="horz" lIns="92492" tIns="46246" rIns="92492" bIns="46246" rtlCol="0" anchor="b"/>
          <a:lstStyle>
            <a:lvl1pPr algn="r">
              <a:defRPr sz="1200"/>
            </a:lvl1pPr>
          </a:lstStyle>
          <a:p>
            <a:fld id="{D6351F1A-1FD7-40DB-A5FB-3B74AA2DC3F3}" type="slidenum">
              <a:rPr lang="en-US" smtClean="0"/>
              <a:t>‹#›</a:t>
            </a:fld>
            <a:endParaRPr lang="en-US" dirty="0"/>
          </a:p>
        </p:txBody>
      </p:sp>
    </p:spTree>
    <p:extLst>
      <p:ext uri="{BB962C8B-B14F-4D97-AF65-F5344CB8AC3E}">
        <p14:creationId xmlns:p14="http://schemas.microsoft.com/office/powerpoint/2010/main" val="12004314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1804"/>
          </a:xfrm>
          <a:prstGeom prst="rect">
            <a:avLst/>
          </a:prstGeom>
        </p:spPr>
        <p:txBody>
          <a:bodyPr vert="horz" lIns="92492" tIns="46246" rIns="92492" bIns="46246" rtlCol="0"/>
          <a:lstStyle>
            <a:lvl1pPr algn="l">
              <a:defRPr sz="1200"/>
            </a:lvl1pPr>
          </a:lstStyle>
          <a:p>
            <a:endParaRPr lang="en-US" dirty="0"/>
          </a:p>
        </p:txBody>
      </p:sp>
      <p:sp>
        <p:nvSpPr>
          <p:cNvPr id="3" name="Date Placeholder 2"/>
          <p:cNvSpPr>
            <a:spLocks noGrp="1"/>
          </p:cNvSpPr>
          <p:nvPr>
            <p:ph type="dt" idx="1"/>
          </p:nvPr>
        </p:nvSpPr>
        <p:spPr>
          <a:xfrm>
            <a:off x="3936768" y="0"/>
            <a:ext cx="3011699" cy="461804"/>
          </a:xfrm>
          <a:prstGeom prst="rect">
            <a:avLst/>
          </a:prstGeom>
        </p:spPr>
        <p:txBody>
          <a:bodyPr vert="horz" lIns="92492" tIns="46246" rIns="92492" bIns="46246" rtlCol="0"/>
          <a:lstStyle>
            <a:lvl1pPr algn="r">
              <a:defRPr sz="1200"/>
            </a:lvl1pPr>
          </a:lstStyle>
          <a:p>
            <a:fld id="{0BF7D2E3-5B51-4166-8A63-DCF301EAA355}" type="datetimeFigureOut">
              <a:rPr lang="en-US" smtClean="0"/>
              <a:t>1/22/2018</a:t>
            </a:fld>
            <a:endParaRPr lang="en-US" dirty="0"/>
          </a:p>
        </p:txBody>
      </p:sp>
      <p:sp>
        <p:nvSpPr>
          <p:cNvPr id="4" name="Slide Image Placeholder 3"/>
          <p:cNvSpPr>
            <a:spLocks noGrp="1" noRot="1" noChangeAspect="1"/>
          </p:cNvSpPr>
          <p:nvPr>
            <p:ph type="sldImg" idx="2"/>
          </p:nvPr>
        </p:nvSpPr>
        <p:spPr>
          <a:xfrm>
            <a:off x="1165225" y="692150"/>
            <a:ext cx="4619625" cy="3463925"/>
          </a:xfrm>
          <a:prstGeom prst="rect">
            <a:avLst/>
          </a:prstGeom>
          <a:noFill/>
          <a:ln w="12700">
            <a:solidFill>
              <a:prstClr val="black"/>
            </a:solidFill>
          </a:ln>
        </p:spPr>
        <p:txBody>
          <a:bodyPr vert="horz" lIns="92492" tIns="46246" rIns="92492" bIns="46246" rtlCol="0" anchor="ctr"/>
          <a:lstStyle/>
          <a:p>
            <a:endParaRPr lang="en-US" dirty="0"/>
          </a:p>
        </p:txBody>
      </p:sp>
      <p:sp>
        <p:nvSpPr>
          <p:cNvPr id="5" name="Notes Placeholder 4"/>
          <p:cNvSpPr>
            <a:spLocks noGrp="1"/>
          </p:cNvSpPr>
          <p:nvPr>
            <p:ph type="body" sz="quarter" idx="3"/>
          </p:nvPr>
        </p:nvSpPr>
        <p:spPr>
          <a:xfrm>
            <a:off x="695008" y="4387136"/>
            <a:ext cx="5560060" cy="4156234"/>
          </a:xfrm>
          <a:prstGeom prst="rect">
            <a:avLst/>
          </a:prstGeom>
        </p:spPr>
        <p:txBody>
          <a:bodyPr vert="horz" lIns="92492" tIns="46246" rIns="92492" bIns="46246"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72668"/>
            <a:ext cx="3011699" cy="461804"/>
          </a:xfrm>
          <a:prstGeom prst="rect">
            <a:avLst/>
          </a:prstGeom>
        </p:spPr>
        <p:txBody>
          <a:bodyPr vert="horz" lIns="92492" tIns="46246" rIns="92492" bIns="4624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6768" y="8772668"/>
            <a:ext cx="3011699" cy="461804"/>
          </a:xfrm>
          <a:prstGeom prst="rect">
            <a:avLst/>
          </a:prstGeom>
        </p:spPr>
        <p:txBody>
          <a:bodyPr vert="horz" lIns="92492" tIns="46246" rIns="92492" bIns="46246" rtlCol="0" anchor="b"/>
          <a:lstStyle>
            <a:lvl1pPr algn="r">
              <a:defRPr sz="1200"/>
            </a:lvl1pPr>
          </a:lstStyle>
          <a:p>
            <a:fld id="{A7C6B289-473B-48A3-B0F2-B74C3DA481EB}" type="slidenum">
              <a:rPr lang="en-US" smtClean="0"/>
              <a:t>‹#›</a:t>
            </a:fld>
            <a:endParaRPr lang="en-US" dirty="0"/>
          </a:p>
        </p:txBody>
      </p:sp>
    </p:spTree>
    <p:extLst>
      <p:ext uri="{BB962C8B-B14F-4D97-AF65-F5344CB8AC3E}">
        <p14:creationId xmlns:p14="http://schemas.microsoft.com/office/powerpoint/2010/main" val="13190026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339">
              <a:defRPr>
                <a:solidFill>
                  <a:schemeClr val="tx1"/>
                </a:solidFill>
                <a:latin typeface="Arial" charset="0"/>
              </a:defRPr>
            </a:lvl1pPr>
            <a:lvl2pPr marL="751494" indent="-289036" defTabSz="931339">
              <a:defRPr>
                <a:solidFill>
                  <a:schemeClr val="tx1"/>
                </a:solidFill>
                <a:latin typeface="Arial" charset="0"/>
              </a:defRPr>
            </a:lvl2pPr>
            <a:lvl3pPr marL="1156145" indent="-231229" defTabSz="931339">
              <a:defRPr>
                <a:solidFill>
                  <a:schemeClr val="tx1"/>
                </a:solidFill>
                <a:latin typeface="Arial" charset="0"/>
              </a:defRPr>
            </a:lvl3pPr>
            <a:lvl4pPr marL="1618602" indent="-231229" defTabSz="931339">
              <a:defRPr>
                <a:solidFill>
                  <a:schemeClr val="tx1"/>
                </a:solidFill>
                <a:latin typeface="Arial" charset="0"/>
              </a:defRPr>
            </a:lvl4pPr>
            <a:lvl5pPr marL="2081060" indent="-231229" defTabSz="931339">
              <a:defRPr>
                <a:solidFill>
                  <a:schemeClr val="tx1"/>
                </a:solidFill>
                <a:latin typeface="Arial" charset="0"/>
              </a:defRPr>
            </a:lvl5pPr>
            <a:lvl6pPr marL="2543518" indent="-231229" defTabSz="931339" eaLnBrk="0" fontAlgn="base" hangingPunct="0">
              <a:spcBef>
                <a:spcPct val="0"/>
              </a:spcBef>
              <a:spcAft>
                <a:spcPct val="0"/>
              </a:spcAft>
              <a:defRPr>
                <a:solidFill>
                  <a:schemeClr val="tx1"/>
                </a:solidFill>
                <a:latin typeface="Arial" charset="0"/>
              </a:defRPr>
            </a:lvl6pPr>
            <a:lvl7pPr marL="3005976" indent="-231229" defTabSz="931339" eaLnBrk="0" fontAlgn="base" hangingPunct="0">
              <a:spcBef>
                <a:spcPct val="0"/>
              </a:spcBef>
              <a:spcAft>
                <a:spcPct val="0"/>
              </a:spcAft>
              <a:defRPr>
                <a:solidFill>
                  <a:schemeClr val="tx1"/>
                </a:solidFill>
                <a:latin typeface="Arial" charset="0"/>
              </a:defRPr>
            </a:lvl7pPr>
            <a:lvl8pPr marL="3468434" indent="-231229" defTabSz="931339" eaLnBrk="0" fontAlgn="base" hangingPunct="0">
              <a:spcBef>
                <a:spcPct val="0"/>
              </a:spcBef>
              <a:spcAft>
                <a:spcPct val="0"/>
              </a:spcAft>
              <a:defRPr>
                <a:solidFill>
                  <a:schemeClr val="tx1"/>
                </a:solidFill>
                <a:latin typeface="Arial" charset="0"/>
              </a:defRPr>
            </a:lvl8pPr>
            <a:lvl9pPr marL="3930891" indent="-231229" defTabSz="931339" eaLnBrk="0" fontAlgn="base" hangingPunct="0">
              <a:spcBef>
                <a:spcPct val="0"/>
              </a:spcBef>
              <a:spcAft>
                <a:spcPct val="0"/>
              </a:spcAft>
              <a:defRPr>
                <a:solidFill>
                  <a:schemeClr val="tx1"/>
                </a:solidFill>
                <a:latin typeface="Arial" charset="0"/>
              </a:defRPr>
            </a:lvl9pPr>
          </a:lstStyle>
          <a:p>
            <a:fld id="{BD1B023F-B8AC-46C6-92CA-1A76023C2B10}" type="slidenum">
              <a:rPr lang="en-US">
                <a:solidFill>
                  <a:prstClr val="black"/>
                </a:solidFill>
              </a:rPr>
              <a:pPr/>
              <a:t>2</a:t>
            </a:fld>
            <a:endParaRPr lang="en-US" dirty="0">
              <a:solidFill>
                <a:prstClr val="black"/>
              </a:solidFill>
            </a:endParaRPr>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F0AF72-754E-4C4E-B8B5-4D689E3E015D}" type="slidenum">
              <a:rPr lang="en-US"/>
              <a:pPr/>
              <a:t>28</a:t>
            </a:fld>
            <a:endParaRPr lang="en-US" dirty="0"/>
          </a:p>
        </p:txBody>
      </p:sp>
      <p:sp>
        <p:nvSpPr>
          <p:cNvPr id="342018" name="Rectangle 2"/>
          <p:cNvSpPr>
            <a:spLocks noGrp="1" noRot="1" noChangeAspect="1" noChangeArrowheads="1" noTextEdit="1"/>
          </p:cNvSpPr>
          <p:nvPr>
            <p:ph type="sldImg"/>
          </p:nvPr>
        </p:nvSpPr>
        <p:spPr>
          <a:xfrm>
            <a:off x="1196975" y="727075"/>
            <a:ext cx="4556125" cy="3416300"/>
          </a:xfrm>
          <a:ln/>
        </p:spPr>
      </p:sp>
      <p:sp>
        <p:nvSpPr>
          <p:cNvPr id="34201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05502F2-7C06-455B-9AD3-B6FC8DDBEC82}" type="slidenum">
              <a:rPr lang="en-US"/>
              <a:pPr/>
              <a:t>141</a:t>
            </a:fld>
            <a:endParaRPr lang="en-US" dirty="0"/>
          </a:p>
        </p:txBody>
      </p:sp>
      <p:sp>
        <p:nvSpPr>
          <p:cNvPr id="456706" name="Rectangle 2"/>
          <p:cNvSpPr>
            <a:spLocks noGrp="1" noRot="1" noChangeAspect="1" noChangeArrowheads="1" noTextEdit="1"/>
          </p:cNvSpPr>
          <p:nvPr>
            <p:ph type="sldImg"/>
          </p:nvPr>
        </p:nvSpPr>
        <p:spPr>
          <a:xfrm>
            <a:off x="1196975" y="727075"/>
            <a:ext cx="4556125" cy="3416300"/>
          </a:xfrm>
          <a:ln/>
        </p:spPr>
      </p:sp>
      <p:sp>
        <p:nvSpPr>
          <p:cNvPr id="45670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0D0B6C9-CE06-4340-945E-5D70E4353DD1}" type="slidenum">
              <a:rPr lang="en-US"/>
              <a:pPr/>
              <a:t>143</a:t>
            </a:fld>
            <a:endParaRPr lang="en-US" dirty="0"/>
          </a:p>
        </p:txBody>
      </p:sp>
      <p:sp>
        <p:nvSpPr>
          <p:cNvPr id="458754" name="Rectangle 2"/>
          <p:cNvSpPr>
            <a:spLocks noGrp="1" noRot="1" noChangeAspect="1" noChangeArrowheads="1" noTextEdit="1"/>
          </p:cNvSpPr>
          <p:nvPr>
            <p:ph type="sldImg"/>
          </p:nvPr>
        </p:nvSpPr>
        <p:spPr>
          <a:xfrm>
            <a:off x="1196975" y="727075"/>
            <a:ext cx="4556125" cy="3416300"/>
          </a:xfrm>
          <a:ln/>
        </p:spPr>
      </p:sp>
      <p:sp>
        <p:nvSpPr>
          <p:cNvPr id="45875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C5CC1CA-1D10-46E5-A484-D6DA28786420}" type="slidenum">
              <a:rPr lang="en-US"/>
              <a:pPr/>
              <a:t>144</a:t>
            </a:fld>
            <a:endParaRPr lang="en-US" dirty="0"/>
          </a:p>
        </p:txBody>
      </p:sp>
      <p:sp>
        <p:nvSpPr>
          <p:cNvPr id="459778" name="Rectangle 2"/>
          <p:cNvSpPr>
            <a:spLocks noGrp="1" noRot="1" noChangeAspect="1" noChangeArrowheads="1" noTextEdit="1"/>
          </p:cNvSpPr>
          <p:nvPr>
            <p:ph type="sldImg"/>
          </p:nvPr>
        </p:nvSpPr>
        <p:spPr>
          <a:xfrm>
            <a:off x="1196975" y="727075"/>
            <a:ext cx="4556125" cy="3416300"/>
          </a:xfrm>
          <a:ln/>
        </p:spPr>
      </p:sp>
      <p:sp>
        <p:nvSpPr>
          <p:cNvPr id="45977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3D9FD13-B9DB-4DB4-ACE3-E3D10F849291}" type="slidenum">
              <a:rPr lang="en-US"/>
              <a:pPr/>
              <a:t>145</a:t>
            </a:fld>
            <a:endParaRPr lang="en-US" dirty="0"/>
          </a:p>
        </p:txBody>
      </p:sp>
      <p:sp>
        <p:nvSpPr>
          <p:cNvPr id="460802" name="Rectangle 2"/>
          <p:cNvSpPr>
            <a:spLocks noGrp="1" noRot="1" noChangeAspect="1" noChangeArrowheads="1" noTextEdit="1"/>
          </p:cNvSpPr>
          <p:nvPr>
            <p:ph type="sldImg"/>
          </p:nvPr>
        </p:nvSpPr>
        <p:spPr>
          <a:xfrm>
            <a:off x="1196975" y="727075"/>
            <a:ext cx="4556125" cy="3416300"/>
          </a:xfrm>
          <a:ln/>
        </p:spPr>
      </p:sp>
      <p:sp>
        <p:nvSpPr>
          <p:cNvPr id="46080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B958E06-832C-4DA1-9893-138D80AA13FB}" type="slidenum">
              <a:rPr lang="en-US"/>
              <a:pPr/>
              <a:t>146</a:t>
            </a:fld>
            <a:endParaRPr lang="en-US" dirty="0"/>
          </a:p>
        </p:txBody>
      </p:sp>
      <p:sp>
        <p:nvSpPr>
          <p:cNvPr id="461826" name="Rectangle 2"/>
          <p:cNvSpPr>
            <a:spLocks noGrp="1" noRot="1" noChangeAspect="1" noChangeArrowheads="1" noTextEdit="1"/>
          </p:cNvSpPr>
          <p:nvPr>
            <p:ph type="sldImg"/>
          </p:nvPr>
        </p:nvSpPr>
        <p:spPr>
          <a:xfrm>
            <a:off x="1196975" y="727075"/>
            <a:ext cx="4556125" cy="3416300"/>
          </a:xfrm>
          <a:ln/>
        </p:spPr>
      </p:sp>
      <p:sp>
        <p:nvSpPr>
          <p:cNvPr id="46182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CAAA2F8-B1A1-4610-AD9A-96D4B8ADC336}" type="slidenum">
              <a:rPr lang="en-US"/>
              <a:pPr/>
              <a:t>147</a:t>
            </a:fld>
            <a:endParaRPr lang="en-US" dirty="0"/>
          </a:p>
        </p:txBody>
      </p:sp>
      <p:sp>
        <p:nvSpPr>
          <p:cNvPr id="462850" name="Rectangle 2"/>
          <p:cNvSpPr>
            <a:spLocks noGrp="1" noRot="1" noChangeAspect="1" noChangeArrowheads="1" noTextEdit="1"/>
          </p:cNvSpPr>
          <p:nvPr>
            <p:ph type="sldImg"/>
          </p:nvPr>
        </p:nvSpPr>
        <p:spPr>
          <a:xfrm>
            <a:off x="1196975" y="727075"/>
            <a:ext cx="4556125" cy="3416300"/>
          </a:xfrm>
          <a:ln/>
        </p:spPr>
      </p:sp>
      <p:sp>
        <p:nvSpPr>
          <p:cNvPr id="46285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85443A2-CE16-44E9-AE65-461FEF7A1D59}" type="slidenum">
              <a:rPr lang="en-US"/>
              <a:pPr/>
              <a:t>148</a:t>
            </a:fld>
            <a:endParaRPr lang="en-US" dirty="0"/>
          </a:p>
        </p:txBody>
      </p:sp>
      <p:sp>
        <p:nvSpPr>
          <p:cNvPr id="463874" name="Rectangle 2"/>
          <p:cNvSpPr>
            <a:spLocks noGrp="1" noRot="1" noChangeAspect="1" noChangeArrowheads="1" noTextEdit="1"/>
          </p:cNvSpPr>
          <p:nvPr>
            <p:ph type="sldImg"/>
          </p:nvPr>
        </p:nvSpPr>
        <p:spPr>
          <a:xfrm>
            <a:off x="1196975" y="727075"/>
            <a:ext cx="4556125" cy="3416300"/>
          </a:xfrm>
          <a:ln/>
        </p:spPr>
      </p:sp>
      <p:sp>
        <p:nvSpPr>
          <p:cNvPr id="46387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948525E-902A-448F-8040-88E88087D7CB}" type="slidenum">
              <a:rPr lang="en-US"/>
              <a:pPr/>
              <a:t>149</a:t>
            </a:fld>
            <a:endParaRPr lang="en-US" dirty="0"/>
          </a:p>
        </p:txBody>
      </p:sp>
      <p:sp>
        <p:nvSpPr>
          <p:cNvPr id="464898" name="Rectangle 2"/>
          <p:cNvSpPr>
            <a:spLocks noGrp="1" noRot="1" noChangeAspect="1" noChangeArrowheads="1" noTextEdit="1"/>
          </p:cNvSpPr>
          <p:nvPr>
            <p:ph type="sldImg"/>
          </p:nvPr>
        </p:nvSpPr>
        <p:spPr>
          <a:xfrm>
            <a:off x="1196975" y="727075"/>
            <a:ext cx="4556125" cy="3416300"/>
          </a:xfrm>
          <a:ln/>
        </p:spPr>
      </p:sp>
      <p:sp>
        <p:nvSpPr>
          <p:cNvPr id="46489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5E268B4-18F6-4262-B8F8-194FD4A41BC3}" type="slidenum">
              <a:rPr lang="en-US"/>
              <a:pPr/>
              <a:t>150</a:t>
            </a:fld>
            <a:endParaRPr lang="en-US" dirty="0"/>
          </a:p>
        </p:txBody>
      </p:sp>
      <p:sp>
        <p:nvSpPr>
          <p:cNvPr id="465922" name="Rectangle 2"/>
          <p:cNvSpPr>
            <a:spLocks noGrp="1" noRot="1" noChangeAspect="1" noChangeArrowheads="1" noTextEdit="1"/>
          </p:cNvSpPr>
          <p:nvPr>
            <p:ph type="sldImg"/>
          </p:nvPr>
        </p:nvSpPr>
        <p:spPr>
          <a:xfrm>
            <a:off x="1196975" y="727075"/>
            <a:ext cx="4556125" cy="3416300"/>
          </a:xfrm>
          <a:ln/>
        </p:spPr>
      </p:sp>
      <p:sp>
        <p:nvSpPr>
          <p:cNvPr id="46592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67BA6FA-459F-4F51-ABEA-C8B7077F24AF}" type="slidenum">
              <a:rPr lang="en-US"/>
              <a:pPr/>
              <a:t>151</a:t>
            </a:fld>
            <a:endParaRPr lang="en-US" dirty="0"/>
          </a:p>
        </p:txBody>
      </p:sp>
      <p:sp>
        <p:nvSpPr>
          <p:cNvPr id="466946" name="Rectangle 2"/>
          <p:cNvSpPr>
            <a:spLocks noGrp="1" noRot="1" noChangeAspect="1" noChangeArrowheads="1" noTextEdit="1"/>
          </p:cNvSpPr>
          <p:nvPr>
            <p:ph type="sldImg"/>
          </p:nvPr>
        </p:nvSpPr>
        <p:spPr>
          <a:xfrm>
            <a:off x="1196975" y="727075"/>
            <a:ext cx="4556125" cy="3416300"/>
          </a:xfrm>
          <a:ln/>
        </p:spPr>
      </p:sp>
      <p:sp>
        <p:nvSpPr>
          <p:cNvPr id="46694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B2D6341-49D5-4CA6-8C23-CD9E174423C1}" type="slidenum">
              <a:rPr lang="en-US"/>
              <a:pPr/>
              <a:t>29</a:t>
            </a:fld>
            <a:endParaRPr lang="en-US" dirty="0"/>
          </a:p>
        </p:txBody>
      </p:sp>
      <p:sp>
        <p:nvSpPr>
          <p:cNvPr id="343042" name="Rectangle 2"/>
          <p:cNvSpPr>
            <a:spLocks noGrp="1" noRot="1" noChangeAspect="1" noChangeArrowheads="1" noTextEdit="1"/>
          </p:cNvSpPr>
          <p:nvPr>
            <p:ph type="sldImg"/>
          </p:nvPr>
        </p:nvSpPr>
        <p:spPr>
          <a:xfrm>
            <a:off x="1196975" y="727075"/>
            <a:ext cx="4556125" cy="3416300"/>
          </a:xfrm>
          <a:ln/>
        </p:spPr>
      </p:sp>
      <p:sp>
        <p:nvSpPr>
          <p:cNvPr id="34304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B732AB4-FFBE-4A07-9E28-C2B7021DE099}" type="slidenum">
              <a:rPr lang="en-US"/>
              <a:pPr/>
              <a:t>153</a:t>
            </a:fld>
            <a:endParaRPr lang="en-US" dirty="0"/>
          </a:p>
        </p:txBody>
      </p:sp>
      <p:sp>
        <p:nvSpPr>
          <p:cNvPr id="468994" name="Rectangle 2"/>
          <p:cNvSpPr>
            <a:spLocks noGrp="1" noRot="1" noChangeAspect="1" noChangeArrowheads="1" noTextEdit="1"/>
          </p:cNvSpPr>
          <p:nvPr>
            <p:ph type="sldImg"/>
          </p:nvPr>
        </p:nvSpPr>
        <p:spPr>
          <a:xfrm>
            <a:off x="1196975" y="727075"/>
            <a:ext cx="4556125" cy="3416300"/>
          </a:xfrm>
          <a:ln/>
        </p:spPr>
      </p:sp>
      <p:sp>
        <p:nvSpPr>
          <p:cNvPr id="46899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9C1A8DF-CD5E-46A7-BA04-CD20AA860C75}" type="slidenum">
              <a:rPr lang="en-US"/>
              <a:pPr/>
              <a:t>154</a:t>
            </a:fld>
            <a:endParaRPr lang="en-US" dirty="0"/>
          </a:p>
        </p:txBody>
      </p:sp>
      <p:sp>
        <p:nvSpPr>
          <p:cNvPr id="470018" name="Rectangle 2"/>
          <p:cNvSpPr>
            <a:spLocks noGrp="1" noRot="1" noChangeAspect="1" noChangeArrowheads="1" noTextEdit="1"/>
          </p:cNvSpPr>
          <p:nvPr>
            <p:ph type="sldImg"/>
          </p:nvPr>
        </p:nvSpPr>
        <p:spPr>
          <a:xfrm>
            <a:off x="1196975" y="727075"/>
            <a:ext cx="4556125" cy="3416300"/>
          </a:xfrm>
          <a:ln/>
        </p:spPr>
      </p:sp>
      <p:sp>
        <p:nvSpPr>
          <p:cNvPr id="47001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DF93161-4C8D-40F6-AF3D-9A6F4DC9B581}" type="slidenum">
              <a:rPr lang="en-US"/>
              <a:pPr/>
              <a:t>155</a:t>
            </a:fld>
            <a:endParaRPr lang="en-US" dirty="0"/>
          </a:p>
        </p:txBody>
      </p:sp>
      <p:sp>
        <p:nvSpPr>
          <p:cNvPr id="471042" name="Rectangle 2"/>
          <p:cNvSpPr>
            <a:spLocks noGrp="1" noRot="1" noChangeAspect="1" noChangeArrowheads="1" noTextEdit="1"/>
          </p:cNvSpPr>
          <p:nvPr>
            <p:ph type="sldImg"/>
          </p:nvPr>
        </p:nvSpPr>
        <p:spPr>
          <a:xfrm>
            <a:off x="1196975" y="727075"/>
            <a:ext cx="4556125" cy="3416300"/>
          </a:xfrm>
          <a:ln/>
        </p:spPr>
      </p:sp>
      <p:sp>
        <p:nvSpPr>
          <p:cNvPr id="47104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FD73AD5-A20E-4C4B-875F-9DA0FBF01CE4}" type="slidenum">
              <a:rPr lang="en-US"/>
              <a:pPr/>
              <a:t>157</a:t>
            </a:fld>
            <a:endParaRPr lang="en-US" dirty="0"/>
          </a:p>
        </p:txBody>
      </p:sp>
      <p:sp>
        <p:nvSpPr>
          <p:cNvPr id="473090" name="Rectangle 2"/>
          <p:cNvSpPr>
            <a:spLocks noGrp="1" noRot="1" noChangeAspect="1" noChangeArrowheads="1" noTextEdit="1"/>
          </p:cNvSpPr>
          <p:nvPr>
            <p:ph type="sldImg"/>
          </p:nvPr>
        </p:nvSpPr>
        <p:spPr>
          <a:xfrm>
            <a:off x="1196975" y="727075"/>
            <a:ext cx="4556125" cy="3416300"/>
          </a:xfrm>
          <a:ln/>
        </p:spPr>
      </p:sp>
      <p:sp>
        <p:nvSpPr>
          <p:cNvPr id="47309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B3CC6C3-789E-4B06-BCB6-CB6FD5E210AB}" type="slidenum">
              <a:rPr lang="en-US"/>
              <a:pPr/>
              <a:t>158</a:t>
            </a:fld>
            <a:endParaRPr lang="en-US" dirty="0"/>
          </a:p>
        </p:txBody>
      </p:sp>
      <p:sp>
        <p:nvSpPr>
          <p:cNvPr id="477186" name="Rectangle 2"/>
          <p:cNvSpPr>
            <a:spLocks noGrp="1" noRot="1" noChangeAspect="1" noChangeArrowheads="1" noTextEdit="1"/>
          </p:cNvSpPr>
          <p:nvPr>
            <p:ph type="sldImg"/>
          </p:nvPr>
        </p:nvSpPr>
        <p:spPr>
          <a:xfrm>
            <a:off x="1196975" y="727075"/>
            <a:ext cx="4556125" cy="3416300"/>
          </a:xfrm>
          <a:ln/>
        </p:spPr>
      </p:sp>
      <p:sp>
        <p:nvSpPr>
          <p:cNvPr id="47718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E23437A-156F-4CFA-B72A-559595C29B03}" type="slidenum">
              <a:rPr lang="en-US"/>
              <a:pPr/>
              <a:t>159</a:t>
            </a:fld>
            <a:endParaRPr lang="en-US" dirty="0"/>
          </a:p>
        </p:txBody>
      </p:sp>
      <p:sp>
        <p:nvSpPr>
          <p:cNvPr id="478210" name="Rectangle 2"/>
          <p:cNvSpPr>
            <a:spLocks noGrp="1" noRot="1" noChangeAspect="1" noChangeArrowheads="1" noTextEdit="1"/>
          </p:cNvSpPr>
          <p:nvPr>
            <p:ph type="sldImg"/>
          </p:nvPr>
        </p:nvSpPr>
        <p:spPr>
          <a:xfrm>
            <a:off x="1196975" y="727075"/>
            <a:ext cx="4556125" cy="3416300"/>
          </a:xfrm>
          <a:ln/>
        </p:spPr>
      </p:sp>
      <p:sp>
        <p:nvSpPr>
          <p:cNvPr id="47821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2712192-AF59-4D6D-B6F4-C2729AC5EC56}" type="slidenum">
              <a:rPr lang="en-US"/>
              <a:pPr/>
              <a:t>160</a:t>
            </a:fld>
            <a:endParaRPr lang="en-US" dirty="0"/>
          </a:p>
        </p:txBody>
      </p:sp>
      <p:sp>
        <p:nvSpPr>
          <p:cNvPr id="479234" name="Rectangle 2"/>
          <p:cNvSpPr>
            <a:spLocks noGrp="1" noRot="1" noChangeAspect="1" noChangeArrowheads="1" noTextEdit="1"/>
          </p:cNvSpPr>
          <p:nvPr>
            <p:ph type="sldImg"/>
          </p:nvPr>
        </p:nvSpPr>
        <p:spPr>
          <a:xfrm>
            <a:off x="1196975" y="727075"/>
            <a:ext cx="4556125" cy="3416300"/>
          </a:xfrm>
          <a:ln/>
        </p:spPr>
      </p:sp>
      <p:sp>
        <p:nvSpPr>
          <p:cNvPr id="47923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0FC119C-2489-4D50-87DD-E47CB56169AE}" type="slidenum">
              <a:rPr lang="en-US"/>
              <a:pPr/>
              <a:t>161</a:t>
            </a:fld>
            <a:endParaRPr lang="en-US" dirty="0"/>
          </a:p>
        </p:txBody>
      </p:sp>
      <p:sp>
        <p:nvSpPr>
          <p:cNvPr id="481282" name="Rectangle 2"/>
          <p:cNvSpPr>
            <a:spLocks noGrp="1" noRot="1" noChangeAspect="1" noChangeArrowheads="1" noTextEdit="1"/>
          </p:cNvSpPr>
          <p:nvPr>
            <p:ph type="sldImg"/>
          </p:nvPr>
        </p:nvSpPr>
        <p:spPr>
          <a:xfrm>
            <a:off x="1196975" y="727075"/>
            <a:ext cx="4556125" cy="3416300"/>
          </a:xfrm>
          <a:ln/>
        </p:spPr>
      </p:sp>
      <p:sp>
        <p:nvSpPr>
          <p:cNvPr id="48128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662606E-730A-40C0-80EE-A9E86ABAF1B1}" type="slidenum">
              <a:rPr lang="en-US"/>
              <a:pPr/>
              <a:t>162</a:t>
            </a:fld>
            <a:endParaRPr lang="en-US" dirty="0"/>
          </a:p>
        </p:txBody>
      </p:sp>
      <p:sp>
        <p:nvSpPr>
          <p:cNvPr id="485378" name="Rectangle 2"/>
          <p:cNvSpPr>
            <a:spLocks noGrp="1" noRot="1" noChangeAspect="1" noChangeArrowheads="1" noTextEdit="1"/>
          </p:cNvSpPr>
          <p:nvPr>
            <p:ph type="sldImg"/>
          </p:nvPr>
        </p:nvSpPr>
        <p:spPr>
          <a:xfrm>
            <a:off x="1196975" y="727075"/>
            <a:ext cx="4556125" cy="3416300"/>
          </a:xfrm>
          <a:ln/>
        </p:spPr>
      </p:sp>
      <p:sp>
        <p:nvSpPr>
          <p:cNvPr id="48537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DC82AC0-709F-44CF-97E2-B773F26E42D4}" type="slidenum">
              <a:rPr lang="en-US"/>
              <a:pPr/>
              <a:t>163</a:t>
            </a:fld>
            <a:endParaRPr lang="en-US" dirty="0"/>
          </a:p>
        </p:txBody>
      </p:sp>
      <p:sp>
        <p:nvSpPr>
          <p:cNvPr id="486402" name="Rectangle 2"/>
          <p:cNvSpPr>
            <a:spLocks noGrp="1" noRot="1" noChangeAspect="1" noChangeArrowheads="1" noTextEdit="1"/>
          </p:cNvSpPr>
          <p:nvPr>
            <p:ph type="sldImg"/>
          </p:nvPr>
        </p:nvSpPr>
        <p:spPr>
          <a:xfrm>
            <a:off x="1196975" y="727075"/>
            <a:ext cx="4556125" cy="3416300"/>
          </a:xfrm>
          <a:ln/>
        </p:spPr>
      </p:sp>
      <p:sp>
        <p:nvSpPr>
          <p:cNvPr id="48640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3F7306D-A97A-4502-AFA4-FF940983C7FE}" type="slidenum">
              <a:rPr lang="en-US"/>
              <a:pPr/>
              <a:t>30</a:t>
            </a:fld>
            <a:endParaRPr lang="en-US" dirty="0"/>
          </a:p>
        </p:txBody>
      </p:sp>
      <p:sp>
        <p:nvSpPr>
          <p:cNvPr id="344066" name="Rectangle 2"/>
          <p:cNvSpPr>
            <a:spLocks noGrp="1" noRot="1" noChangeAspect="1" noChangeArrowheads="1" noTextEdit="1"/>
          </p:cNvSpPr>
          <p:nvPr>
            <p:ph type="sldImg"/>
          </p:nvPr>
        </p:nvSpPr>
        <p:spPr>
          <a:xfrm>
            <a:off x="1196975" y="727075"/>
            <a:ext cx="4556125" cy="3416300"/>
          </a:xfrm>
          <a:ln/>
        </p:spPr>
      </p:sp>
      <p:sp>
        <p:nvSpPr>
          <p:cNvPr id="34406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895219D-B73B-43B9-BD87-54EBBCA1DF67}" type="slidenum">
              <a:rPr lang="en-US"/>
              <a:pPr/>
              <a:t>164</a:t>
            </a:fld>
            <a:endParaRPr lang="en-US" dirty="0"/>
          </a:p>
        </p:txBody>
      </p:sp>
      <p:sp>
        <p:nvSpPr>
          <p:cNvPr id="488450" name="Rectangle 2"/>
          <p:cNvSpPr>
            <a:spLocks noGrp="1" noRot="1" noChangeAspect="1" noChangeArrowheads="1" noTextEdit="1"/>
          </p:cNvSpPr>
          <p:nvPr>
            <p:ph type="sldImg"/>
          </p:nvPr>
        </p:nvSpPr>
        <p:spPr>
          <a:xfrm>
            <a:off x="1196975" y="727075"/>
            <a:ext cx="4556125" cy="3416300"/>
          </a:xfrm>
          <a:ln/>
        </p:spPr>
      </p:sp>
      <p:sp>
        <p:nvSpPr>
          <p:cNvPr id="48845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7A0A33F-308A-4865-A16B-BA42B67EB782}" type="slidenum">
              <a:rPr lang="en-US"/>
              <a:pPr/>
              <a:t>165</a:t>
            </a:fld>
            <a:endParaRPr lang="en-US" dirty="0"/>
          </a:p>
        </p:txBody>
      </p:sp>
      <p:sp>
        <p:nvSpPr>
          <p:cNvPr id="489474" name="Rectangle 2"/>
          <p:cNvSpPr>
            <a:spLocks noGrp="1" noRot="1" noChangeAspect="1" noChangeArrowheads="1" noTextEdit="1"/>
          </p:cNvSpPr>
          <p:nvPr>
            <p:ph type="sldImg"/>
          </p:nvPr>
        </p:nvSpPr>
        <p:spPr>
          <a:xfrm>
            <a:off x="1196975" y="727075"/>
            <a:ext cx="4556125" cy="3416300"/>
          </a:xfrm>
          <a:ln/>
        </p:spPr>
      </p:sp>
      <p:sp>
        <p:nvSpPr>
          <p:cNvPr id="48947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C4342FE-4E07-4764-BEC9-FEB5927AD238}" type="slidenum">
              <a:rPr lang="en-US"/>
              <a:pPr/>
              <a:t>166</a:t>
            </a:fld>
            <a:endParaRPr lang="en-US" dirty="0"/>
          </a:p>
        </p:txBody>
      </p:sp>
      <p:sp>
        <p:nvSpPr>
          <p:cNvPr id="490498" name="Rectangle 2"/>
          <p:cNvSpPr>
            <a:spLocks noGrp="1" noRot="1" noChangeAspect="1" noChangeArrowheads="1" noTextEdit="1"/>
          </p:cNvSpPr>
          <p:nvPr>
            <p:ph type="sldImg"/>
          </p:nvPr>
        </p:nvSpPr>
        <p:spPr>
          <a:xfrm>
            <a:off x="1196975" y="727075"/>
            <a:ext cx="4556125" cy="3416300"/>
          </a:xfrm>
          <a:ln/>
        </p:spPr>
      </p:sp>
      <p:sp>
        <p:nvSpPr>
          <p:cNvPr id="49049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527700-CE11-4EE1-80BE-C66C953C65AE}" type="slidenum">
              <a:rPr lang="en-US"/>
              <a:pPr/>
              <a:t>169</a:t>
            </a:fld>
            <a:endParaRPr lang="en-US" dirty="0"/>
          </a:p>
        </p:txBody>
      </p:sp>
      <p:sp>
        <p:nvSpPr>
          <p:cNvPr id="491522" name="Rectangle 2"/>
          <p:cNvSpPr>
            <a:spLocks noGrp="1" noRot="1" noChangeAspect="1" noChangeArrowheads="1" noTextEdit="1"/>
          </p:cNvSpPr>
          <p:nvPr>
            <p:ph type="sldImg"/>
          </p:nvPr>
        </p:nvSpPr>
        <p:spPr>
          <a:xfrm>
            <a:off x="1196975" y="727075"/>
            <a:ext cx="4556125" cy="3416300"/>
          </a:xfrm>
          <a:ln/>
        </p:spPr>
      </p:sp>
      <p:sp>
        <p:nvSpPr>
          <p:cNvPr id="49152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8ECFFE2-3D32-4697-8584-BFD09A52C712}" type="slidenum">
              <a:rPr lang="en-US"/>
              <a:pPr/>
              <a:t>171</a:t>
            </a:fld>
            <a:endParaRPr lang="en-US" dirty="0"/>
          </a:p>
        </p:txBody>
      </p:sp>
      <p:sp>
        <p:nvSpPr>
          <p:cNvPr id="492546" name="Rectangle 2"/>
          <p:cNvSpPr>
            <a:spLocks noGrp="1" noRot="1" noChangeAspect="1" noChangeArrowheads="1" noTextEdit="1"/>
          </p:cNvSpPr>
          <p:nvPr>
            <p:ph type="sldImg"/>
          </p:nvPr>
        </p:nvSpPr>
        <p:spPr>
          <a:xfrm>
            <a:off x="1196975" y="727075"/>
            <a:ext cx="4556125" cy="3416300"/>
          </a:xfrm>
          <a:ln/>
        </p:spPr>
      </p:sp>
      <p:sp>
        <p:nvSpPr>
          <p:cNvPr id="49254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5C77525-652C-44B7-91E0-01075E4C1FDE}" type="slidenum">
              <a:rPr lang="en-US"/>
              <a:pPr/>
              <a:t>172</a:t>
            </a:fld>
            <a:endParaRPr lang="en-US" dirty="0"/>
          </a:p>
        </p:txBody>
      </p:sp>
      <p:sp>
        <p:nvSpPr>
          <p:cNvPr id="493570" name="Rectangle 2"/>
          <p:cNvSpPr>
            <a:spLocks noGrp="1" noRot="1" noChangeAspect="1" noChangeArrowheads="1" noTextEdit="1"/>
          </p:cNvSpPr>
          <p:nvPr>
            <p:ph type="sldImg"/>
          </p:nvPr>
        </p:nvSpPr>
        <p:spPr>
          <a:xfrm>
            <a:off x="1196975" y="727075"/>
            <a:ext cx="4556125" cy="3416300"/>
          </a:xfrm>
          <a:ln/>
        </p:spPr>
      </p:sp>
      <p:sp>
        <p:nvSpPr>
          <p:cNvPr id="49357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4F54F5C-18A2-4588-B86D-FD7EAEBBB87C}" type="slidenum">
              <a:rPr lang="en-US"/>
              <a:pPr/>
              <a:t>173</a:t>
            </a:fld>
            <a:endParaRPr lang="en-US" dirty="0"/>
          </a:p>
        </p:txBody>
      </p:sp>
      <p:sp>
        <p:nvSpPr>
          <p:cNvPr id="494594" name="Rectangle 2"/>
          <p:cNvSpPr>
            <a:spLocks noGrp="1" noRot="1" noChangeAspect="1" noChangeArrowheads="1" noTextEdit="1"/>
          </p:cNvSpPr>
          <p:nvPr>
            <p:ph type="sldImg"/>
          </p:nvPr>
        </p:nvSpPr>
        <p:spPr>
          <a:xfrm>
            <a:off x="1196975" y="727075"/>
            <a:ext cx="4556125" cy="3416300"/>
          </a:xfrm>
          <a:ln/>
        </p:spPr>
      </p:sp>
      <p:sp>
        <p:nvSpPr>
          <p:cNvPr id="49459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46B7292-314F-4AF6-9FE6-4B734495959E}" type="slidenum">
              <a:rPr lang="en-US"/>
              <a:pPr/>
              <a:t>174</a:t>
            </a:fld>
            <a:endParaRPr lang="en-US" dirty="0"/>
          </a:p>
        </p:txBody>
      </p:sp>
      <p:sp>
        <p:nvSpPr>
          <p:cNvPr id="495618" name="Rectangle 2"/>
          <p:cNvSpPr>
            <a:spLocks noGrp="1" noRot="1" noChangeAspect="1" noChangeArrowheads="1" noTextEdit="1"/>
          </p:cNvSpPr>
          <p:nvPr>
            <p:ph type="sldImg"/>
          </p:nvPr>
        </p:nvSpPr>
        <p:spPr>
          <a:xfrm>
            <a:off x="1196975" y="727075"/>
            <a:ext cx="4556125" cy="3416300"/>
          </a:xfrm>
          <a:ln/>
        </p:spPr>
      </p:sp>
      <p:sp>
        <p:nvSpPr>
          <p:cNvPr id="49561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ABAAD40-ED47-4636-A735-FE12A7624676}" type="slidenum">
              <a:rPr lang="en-US"/>
              <a:pPr/>
              <a:t>175</a:t>
            </a:fld>
            <a:endParaRPr lang="en-US" dirty="0"/>
          </a:p>
        </p:txBody>
      </p:sp>
      <p:sp>
        <p:nvSpPr>
          <p:cNvPr id="496642" name="Rectangle 2"/>
          <p:cNvSpPr>
            <a:spLocks noGrp="1" noRot="1" noChangeAspect="1" noChangeArrowheads="1" noTextEdit="1"/>
          </p:cNvSpPr>
          <p:nvPr>
            <p:ph type="sldImg"/>
          </p:nvPr>
        </p:nvSpPr>
        <p:spPr>
          <a:xfrm>
            <a:off x="1196975" y="727075"/>
            <a:ext cx="4556125" cy="3416300"/>
          </a:xfrm>
          <a:ln/>
        </p:spPr>
      </p:sp>
      <p:sp>
        <p:nvSpPr>
          <p:cNvPr id="49664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6542336-BDDC-44F9-9810-48D35E969347}" type="slidenum">
              <a:rPr lang="en-US"/>
              <a:pPr/>
              <a:t>176</a:t>
            </a:fld>
            <a:endParaRPr lang="en-US" dirty="0"/>
          </a:p>
        </p:txBody>
      </p:sp>
      <p:sp>
        <p:nvSpPr>
          <p:cNvPr id="497666" name="Rectangle 2"/>
          <p:cNvSpPr>
            <a:spLocks noGrp="1" noRot="1" noChangeAspect="1" noChangeArrowheads="1" noTextEdit="1"/>
          </p:cNvSpPr>
          <p:nvPr>
            <p:ph type="sldImg"/>
          </p:nvPr>
        </p:nvSpPr>
        <p:spPr>
          <a:xfrm>
            <a:off x="1196975" y="727075"/>
            <a:ext cx="4556125" cy="3416300"/>
          </a:xfrm>
          <a:ln/>
        </p:spPr>
      </p:sp>
      <p:sp>
        <p:nvSpPr>
          <p:cNvPr id="49766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51D397B-7F80-4118-8603-5B65FC45254D}" type="slidenum">
              <a:rPr lang="en-US"/>
              <a:pPr/>
              <a:t>31</a:t>
            </a:fld>
            <a:endParaRPr lang="en-US" dirty="0"/>
          </a:p>
        </p:txBody>
      </p:sp>
      <p:sp>
        <p:nvSpPr>
          <p:cNvPr id="345090" name="Rectangle 2"/>
          <p:cNvSpPr>
            <a:spLocks noGrp="1" noRot="1" noChangeAspect="1" noChangeArrowheads="1" noTextEdit="1"/>
          </p:cNvSpPr>
          <p:nvPr>
            <p:ph type="sldImg"/>
          </p:nvPr>
        </p:nvSpPr>
        <p:spPr>
          <a:xfrm>
            <a:off x="1196975" y="727075"/>
            <a:ext cx="4556125" cy="3416300"/>
          </a:xfrm>
          <a:ln/>
        </p:spPr>
      </p:sp>
      <p:sp>
        <p:nvSpPr>
          <p:cNvPr id="34509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C4E3E3E-84EE-42D2-A689-447A7814315B}" type="slidenum">
              <a:rPr lang="en-US"/>
              <a:pPr/>
              <a:t>177</a:t>
            </a:fld>
            <a:endParaRPr lang="en-US" dirty="0"/>
          </a:p>
        </p:txBody>
      </p:sp>
      <p:sp>
        <p:nvSpPr>
          <p:cNvPr id="498690" name="Rectangle 2"/>
          <p:cNvSpPr>
            <a:spLocks noGrp="1" noRot="1" noChangeAspect="1" noChangeArrowheads="1" noTextEdit="1"/>
          </p:cNvSpPr>
          <p:nvPr>
            <p:ph type="sldImg"/>
          </p:nvPr>
        </p:nvSpPr>
        <p:spPr>
          <a:xfrm>
            <a:off x="1196975" y="727075"/>
            <a:ext cx="4556125" cy="3416300"/>
          </a:xfrm>
          <a:ln/>
        </p:spPr>
      </p:sp>
      <p:sp>
        <p:nvSpPr>
          <p:cNvPr id="49869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C82D76-C13E-463D-8038-24DAAEF9D3C5}" type="slidenum">
              <a:rPr lang="en-US"/>
              <a:pPr/>
              <a:t>178</a:t>
            </a:fld>
            <a:endParaRPr lang="en-US" dirty="0"/>
          </a:p>
        </p:txBody>
      </p:sp>
      <p:sp>
        <p:nvSpPr>
          <p:cNvPr id="499714" name="Rectangle 2"/>
          <p:cNvSpPr>
            <a:spLocks noGrp="1" noRot="1" noChangeAspect="1" noChangeArrowheads="1" noTextEdit="1"/>
          </p:cNvSpPr>
          <p:nvPr>
            <p:ph type="sldImg"/>
          </p:nvPr>
        </p:nvSpPr>
        <p:spPr>
          <a:xfrm>
            <a:off x="1196975" y="727075"/>
            <a:ext cx="4556125" cy="3416300"/>
          </a:xfrm>
          <a:ln/>
        </p:spPr>
      </p:sp>
      <p:sp>
        <p:nvSpPr>
          <p:cNvPr id="49971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32383F5-CE58-46D6-8DDC-7A04DCA3812D}" type="slidenum">
              <a:rPr lang="en-US"/>
              <a:pPr/>
              <a:t>179</a:t>
            </a:fld>
            <a:endParaRPr lang="en-US" dirty="0"/>
          </a:p>
        </p:txBody>
      </p:sp>
      <p:sp>
        <p:nvSpPr>
          <p:cNvPr id="500738" name="Rectangle 2"/>
          <p:cNvSpPr>
            <a:spLocks noGrp="1" noRot="1" noChangeAspect="1" noChangeArrowheads="1" noTextEdit="1"/>
          </p:cNvSpPr>
          <p:nvPr>
            <p:ph type="sldImg"/>
          </p:nvPr>
        </p:nvSpPr>
        <p:spPr>
          <a:xfrm>
            <a:off x="1196975" y="727075"/>
            <a:ext cx="4556125" cy="3416300"/>
          </a:xfrm>
          <a:ln/>
        </p:spPr>
      </p:sp>
      <p:sp>
        <p:nvSpPr>
          <p:cNvPr id="50073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B492A98-0AAF-4E5E-9C3F-046AA67915A6}" type="slidenum">
              <a:rPr lang="en-US"/>
              <a:pPr/>
              <a:t>180</a:t>
            </a:fld>
            <a:endParaRPr lang="en-US" dirty="0"/>
          </a:p>
        </p:txBody>
      </p:sp>
      <p:sp>
        <p:nvSpPr>
          <p:cNvPr id="501762" name="Rectangle 2"/>
          <p:cNvSpPr>
            <a:spLocks noGrp="1" noRot="1" noChangeAspect="1" noChangeArrowheads="1" noTextEdit="1"/>
          </p:cNvSpPr>
          <p:nvPr>
            <p:ph type="sldImg"/>
          </p:nvPr>
        </p:nvSpPr>
        <p:spPr>
          <a:xfrm>
            <a:off x="1196975" y="727075"/>
            <a:ext cx="4556125" cy="3416300"/>
          </a:xfrm>
          <a:ln/>
        </p:spPr>
      </p:sp>
      <p:sp>
        <p:nvSpPr>
          <p:cNvPr id="50176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ABF73F0-517F-45C4-A5E7-03D0C21FC803}" type="slidenum">
              <a:rPr lang="en-US"/>
              <a:pPr/>
              <a:t>32</a:t>
            </a:fld>
            <a:endParaRPr lang="en-US" dirty="0"/>
          </a:p>
        </p:txBody>
      </p:sp>
      <p:sp>
        <p:nvSpPr>
          <p:cNvPr id="346114" name="Rectangle 2"/>
          <p:cNvSpPr>
            <a:spLocks noGrp="1" noRot="1" noChangeAspect="1" noChangeArrowheads="1" noTextEdit="1"/>
          </p:cNvSpPr>
          <p:nvPr>
            <p:ph type="sldImg"/>
          </p:nvPr>
        </p:nvSpPr>
        <p:spPr>
          <a:xfrm>
            <a:off x="1196975" y="727075"/>
            <a:ext cx="4556125" cy="3416300"/>
          </a:xfrm>
          <a:ln/>
        </p:spPr>
      </p:sp>
      <p:sp>
        <p:nvSpPr>
          <p:cNvPr id="34611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E0785A2-F5CD-4EE5-9C2E-4D4EEEF8C995}" type="slidenum">
              <a:rPr lang="en-US"/>
              <a:pPr/>
              <a:t>33</a:t>
            </a:fld>
            <a:endParaRPr lang="en-US" dirty="0"/>
          </a:p>
        </p:txBody>
      </p:sp>
      <p:sp>
        <p:nvSpPr>
          <p:cNvPr id="347138" name="Rectangle 2"/>
          <p:cNvSpPr>
            <a:spLocks noGrp="1" noRot="1" noChangeAspect="1" noChangeArrowheads="1" noTextEdit="1"/>
          </p:cNvSpPr>
          <p:nvPr>
            <p:ph type="sldImg"/>
          </p:nvPr>
        </p:nvSpPr>
        <p:spPr>
          <a:xfrm>
            <a:off x="1196975" y="727075"/>
            <a:ext cx="4556125" cy="3416300"/>
          </a:xfrm>
          <a:ln/>
        </p:spPr>
      </p:sp>
      <p:sp>
        <p:nvSpPr>
          <p:cNvPr id="34713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29A67C1-67D4-4210-8A46-FEC07253849F}" type="slidenum">
              <a:rPr lang="en-US"/>
              <a:pPr/>
              <a:t>34</a:t>
            </a:fld>
            <a:endParaRPr lang="en-US" dirty="0"/>
          </a:p>
        </p:txBody>
      </p:sp>
      <p:sp>
        <p:nvSpPr>
          <p:cNvPr id="348162" name="Rectangle 2"/>
          <p:cNvSpPr>
            <a:spLocks noGrp="1" noRot="1" noChangeAspect="1" noChangeArrowheads="1" noTextEdit="1"/>
          </p:cNvSpPr>
          <p:nvPr>
            <p:ph type="sldImg"/>
          </p:nvPr>
        </p:nvSpPr>
        <p:spPr>
          <a:xfrm>
            <a:off x="1196975" y="727075"/>
            <a:ext cx="4556125" cy="3416300"/>
          </a:xfrm>
          <a:ln/>
        </p:spPr>
      </p:sp>
      <p:sp>
        <p:nvSpPr>
          <p:cNvPr id="34816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982AEF9-3E6D-4F00-B050-8E2F7F4B8C8A}" type="slidenum">
              <a:rPr lang="en-US"/>
              <a:pPr/>
              <a:t>35</a:t>
            </a:fld>
            <a:endParaRPr lang="en-US" dirty="0"/>
          </a:p>
        </p:txBody>
      </p:sp>
      <p:sp>
        <p:nvSpPr>
          <p:cNvPr id="349186" name="Rectangle 2"/>
          <p:cNvSpPr>
            <a:spLocks noGrp="1" noRot="1" noChangeAspect="1" noChangeArrowheads="1" noTextEdit="1"/>
          </p:cNvSpPr>
          <p:nvPr>
            <p:ph type="sldImg"/>
          </p:nvPr>
        </p:nvSpPr>
        <p:spPr>
          <a:xfrm>
            <a:off x="1196975" y="727075"/>
            <a:ext cx="4556125" cy="3416300"/>
          </a:xfrm>
          <a:ln/>
        </p:spPr>
      </p:sp>
      <p:sp>
        <p:nvSpPr>
          <p:cNvPr id="34918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DE65794-6AFD-4046-AF7F-7412E5AAECF6}" type="slidenum">
              <a:rPr lang="en-US"/>
              <a:pPr/>
              <a:t>36</a:t>
            </a:fld>
            <a:endParaRPr lang="en-US" dirty="0"/>
          </a:p>
        </p:txBody>
      </p:sp>
      <p:sp>
        <p:nvSpPr>
          <p:cNvPr id="350210" name="Rectangle 2"/>
          <p:cNvSpPr>
            <a:spLocks noGrp="1" noRot="1" noChangeAspect="1" noChangeArrowheads="1" noTextEdit="1"/>
          </p:cNvSpPr>
          <p:nvPr>
            <p:ph type="sldImg"/>
          </p:nvPr>
        </p:nvSpPr>
        <p:spPr>
          <a:xfrm>
            <a:off x="1196975" y="727075"/>
            <a:ext cx="4556125" cy="3416300"/>
          </a:xfrm>
          <a:ln/>
        </p:spPr>
      </p:sp>
      <p:sp>
        <p:nvSpPr>
          <p:cNvPr id="35021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DB223C7-A6EE-432F-9E40-12811721AC56}" type="slidenum">
              <a:rPr lang="en-US"/>
              <a:pPr/>
              <a:t>37</a:t>
            </a:fld>
            <a:endParaRPr lang="en-US" dirty="0"/>
          </a:p>
        </p:txBody>
      </p:sp>
      <p:sp>
        <p:nvSpPr>
          <p:cNvPr id="167938" name="Rectangle 1026"/>
          <p:cNvSpPr>
            <a:spLocks noGrp="1" noRot="1" noChangeAspect="1" noChangeArrowheads="1" noTextEdit="1"/>
          </p:cNvSpPr>
          <p:nvPr>
            <p:ph type="sldImg"/>
          </p:nvPr>
        </p:nvSpPr>
        <p:spPr>
          <a:xfrm>
            <a:off x="1208088" y="704850"/>
            <a:ext cx="4592637" cy="3443288"/>
          </a:xfrm>
          <a:ln/>
        </p:spPr>
      </p:sp>
      <p:sp>
        <p:nvSpPr>
          <p:cNvPr id="167939" name="Rectangle 1027"/>
          <p:cNvSpPr>
            <a:spLocks noGrp="1" noChangeArrowheads="1"/>
          </p:cNvSpPr>
          <p:nvPr>
            <p:ph type="body" idx="1"/>
          </p:nvPr>
        </p:nvSpPr>
        <p:spPr>
          <a:xfrm>
            <a:off x="894502" y="4383362"/>
            <a:ext cx="5144986" cy="4147869"/>
          </a:xfrm>
        </p:spPr>
        <p:txBody>
          <a:bodyPr/>
          <a:lstStyle/>
          <a:p>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E3F3462-0B17-480B-B551-E30DBDB4FF09}" type="slidenum">
              <a:rPr lang="en-US"/>
              <a:pPr/>
              <a:t>18</a:t>
            </a:fld>
            <a:endParaRPr lang="en-US" dirty="0"/>
          </a:p>
        </p:txBody>
      </p:sp>
      <p:sp>
        <p:nvSpPr>
          <p:cNvPr id="333826" name="Rectangle 2"/>
          <p:cNvSpPr>
            <a:spLocks noGrp="1" noRot="1" noChangeAspect="1" noChangeArrowheads="1" noTextEdit="1"/>
          </p:cNvSpPr>
          <p:nvPr>
            <p:ph type="sldImg"/>
          </p:nvPr>
        </p:nvSpPr>
        <p:spPr>
          <a:xfrm>
            <a:off x="1196975" y="727075"/>
            <a:ext cx="4556125" cy="3416300"/>
          </a:xfrm>
          <a:ln/>
        </p:spPr>
      </p:sp>
      <p:sp>
        <p:nvSpPr>
          <p:cNvPr id="33382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FAA3A60-56F7-4A33-9BBA-D26E8EC55629}" type="slidenum">
              <a:rPr lang="en-US"/>
              <a:pPr/>
              <a:t>38</a:t>
            </a:fld>
            <a:endParaRPr lang="en-US" dirty="0"/>
          </a:p>
        </p:txBody>
      </p:sp>
      <p:sp>
        <p:nvSpPr>
          <p:cNvPr id="351234" name="Rectangle 2"/>
          <p:cNvSpPr>
            <a:spLocks noGrp="1" noRot="1" noChangeAspect="1" noChangeArrowheads="1" noTextEdit="1"/>
          </p:cNvSpPr>
          <p:nvPr>
            <p:ph type="sldImg"/>
          </p:nvPr>
        </p:nvSpPr>
        <p:spPr>
          <a:xfrm>
            <a:off x="1196975" y="727075"/>
            <a:ext cx="4556125" cy="3416300"/>
          </a:xfrm>
          <a:ln/>
        </p:spPr>
      </p:sp>
      <p:sp>
        <p:nvSpPr>
          <p:cNvPr id="35123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2A57498-F3EF-4998-9543-3EA9DD299632}" type="slidenum">
              <a:rPr lang="en-US"/>
              <a:pPr/>
              <a:t>39</a:t>
            </a:fld>
            <a:endParaRPr lang="en-US" dirty="0"/>
          </a:p>
        </p:txBody>
      </p:sp>
      <p:sp>
        <p:nvSpPr>
          <p:cNvPr id="352258" name="Rectangle 2"/>
          <p:cNvSpPr>
            <a:spLocks noGrp="1" noRot="1" noChangeAspect="1" noChangeArrowheads="1" noTextEdit="1"/>
          </p:cNvSpPr>
          <p:nvPr>
            <p:ph type="sldImg"/>
          </p:nvPr>
        </p:nvSpPr>
        <p:spPr>
          <a:xfrm>
            <a:off x="1196975" y="727075"/>
            <a:ext cx="4556125" cy="3416300"/>
          </a:xfrm>
          <a:ln/>
        </p:spPr>
      </p:sp>
      <p:sp>
        <p:nvSpPr>
          <p:cNvPr id="35225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6EF9FE1-6ECD-4F5D-9D9F-67650E93EF6D}" type="slidenum">
              <a:rPr lang="en-US"/>
              <a:pPr/>
              <a:t>40</a:t>
            </a:fld>
            <a:endParaRPr lang="en-US" dirty="0"/>
          </a:p>
        </p:txBody>
      </p:sp>
      <p:sp>
        <p:nvSpPr>
          <p:cNvPr id="353282" name="Rectangle 2"/>
          <p:cNvSpPr>
            <a:spLocks noGrp="1" noRot="1" noChangeAspect="1" noChangeArrowheads="1" noTextEdit="1"/>
          </p:cNvSpPr>
          <p:nvPr>
            <p:ph type="sldImg"/>
          </p:nvPr>
        </p:nvSpPr>
        <p:spPr>
          <a:xfrm>
            <a:off x="1196975" y="727075"/>
            <a:ext cx="4556125" cy="3416300"/>
          </a:xfrm>
          <a:ln/>
        </p:spPr>
      </p:sp>
      <p:sp>
        <p:nvSpPr>
          <p:cNvPr id="35328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8F37D53-8123-40A4-949C-DAE01593C35B}" type="slidenum">
              <a:rPr lang="en-US"/>
              <a:pPr/>
              <a:t>41</a:t>
            </a:fld>
            <a:endParaRPr lang="en-US" dirty="0"/>
          </a:p>
        </p:txBody>
      </p:sp>
      <p:sp>
        <p:nvSpPr>
          <p:cNvPr id="354306" name="Rectangle 2"/>
          <p:cNvSpPr>
            <a:spLocks noGrp="1" noRot="1" noChangeAspect="1" noChangeArrowheads="1" noTextEdit="1"/>
          </p:cNvSpPr>
          <p:nvPr>
            <p:ph type="sldImg"/>
          </p:nvPr>
        </p:nvSpPr>
        <p:spPr>
          <a:xfrm>
            <a:off x="1196975" y="727075"/>
            <a:ext cx="4556125" cy="3416300"/>
          </a:xfrm>
          <a:ln/>
        </p:spPr>
      </p:sp>
      <p:sp>
        <p:nvSpPr>
          <p:cNvPr id="35430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AFA0024-8D8F-4001-9A1A-FF64AD2455D1}" type="slidenum">
              <a:rPr lang="en-US"/>
              <a:pPr/>
              <a:t>42</a:t>
            </a:fld>
            <a:endParaRPr lang="en-US" dirty="0"/>
          </a:p>
        </p:txBody>
      </p:sp>
      <p:sp>
        <p:nvSpPr>
          <p:cNvPr id="355330" name="Rectangle 2"/>
          <p:cNvSpPr>
            <a:spLocks noGrp="1" noRot="1" noChangeAspect="1" noChangeArrowheads="1" noTextEdit="1"/>
          </p:cNvSpPr>
          <p:nvPr>
            <p:ph type="sldImg"/>
          </p:nvPr>
        </p:nvSpPr>
        <p:spPr>
          <a:xfrm>
            <a:off x="1196975" y="727075"/>
            <a:ext cx="4556125" cy="3416300"/>
          </a:xfrm>
          <a:ln/>
        </p:spPr>
      </p:sp>
      <p:sp>
        <p:nvSpPr>
          <p:cNvPr id="35533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2D00023-E84F-47B8-BB09-A11FB40EA2DA}" type="slidenum">
              <a:rPr lang="en-US"/>
              <a:pPr/>
              <a:t>43</a:t>
            </a:fld>
            <a:endParaRPr lang="en-US" dirty="0"/>
          </a:p>
        </p:txBody>
      </p:sp>
      <p:sp>
        <p:nvSpPr>
          <p:cNvPr id="356354" name="Rectangle 2"/>
          <p:cNvSpPr>
            <a:spLocks noGrp="1" noRot="1" noChangeAspect="1" noChangeArrowheads="1" noTextEdit="1"/>
          </p:cNvSpPr>
          <p:nvPr>
            <p:ph type="sldImg"/>
          </p:nvPr>
        </p:nvSpPr>
        <p:spPr>
          <a:xfrm>
            <a:off x="1196975" y="727075"/>
            <a:ext cx="4556125" cy="3416300"/>
          </a:xfrm>
          <a:ln/>
        </p:spPr>
      </p:sp>
      <p:sp>
        <p:nvSpPr>
          <p:cNvPr id="35635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8FAFAB9-BB12-48BB-82B9-9218EAA8C229}" type="slidenum">
              <a:rPr lang="en-US"/>
              <a:pPr/>
              <a:t>44</a:t>
            </a:fld>
            <a:endParaRPr lang="en-US" dirty="0"/>
          </a:p>
        </p:txBody>
      </p:sp>
      <p:sp>
        <p:nvSpPr>
          <p:cNvPr id="357378" name="Rectangle 2"/>
          <p:cNvSpPr>
            <a:spLocks noGrp="1" noRot="1" noChangeAspect="1" noChangeArrowheads="1" noTextEdit="1"/>
          </p:cNvSpPr>
          <p:nvPr>
            <p:ph type="sldImg"/>
          </p:nvPr>
        </p:nvSpPr>
        <p:spPr>
          <a:xfrm>
            <a:off x="1196975" y="727075"/>
            <a:ext cx="4556125" cy="3416300"/>
          </a:xfrm>
          <a:ln/>
        </p:spPr>
      </p:sp>
      <p:sp>
        <p:nvSpPr>
          <p:cNvPr id="35737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D5E498-1BC1-425D-9830-3BF482E6A472}" type="slidenum">
              <a:rPr lang="en-US"/>
              <a:pPr/>
              <a:t>45</a:t>
            </a:fld>
            <a:endParaRPr lang="en-US" dirty="0"/>
          </a:p>
        </p:txBody>
      </p:sp>
      <p:sp>
        <p:nvSpPr>
          <p:cNvPr id="358402" name="Rectangle 2"/>
          <p:cNvSpPr>
            <a:spLocks noGrp="1" noRot="1" noChangeAspect="1" noChangeArrowheads="1" noTextEdit="1"/>
          </p:cNvSpPr>
          <p:nvPr>
            <p:ph type="sldImg"/>
          </p:nvPr>
        </p:nvSpPr>
        <p:spPr>
          <a:xfrm>
            <a:off x="1196975" y="727075"/>
            <a:ext cx="4556125" cy="3416300"/>
          </a:xfrm>
          <a:ln/>
        </p:spPr>
      </p:sp>
      <p:sp>
        <p:nvSpPr>
          <p:cNvPr id="35840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C26F6C2-E776-404F-81C4-FDFDF26834A6}" type="slidenum">
              <a:rPr lang="en-US"/>
              <a:pPr/>
              <a:t>46</a:t>
            </a:fld>
            <a:endParaRPr lang="en-US" dirty="0"/>
          </a:p>
        </p:txBody>
      </p:sp>
      <p:sp>
        <p:nvSpPr>
          <p:cNvPr id="359426" name="Rectangle 2"/>
          <p:cNvSpPr>
            <a:spLocks noGrp="1" noRot="1" noChangeAspect="1" noChangeArrowheads="1" noTextEdit="1"/>
          </p:cNvSpPr>
          <p:nvPr>
            <p:ph type="sldImg"/>
          </p:nvPr>
        </p:nvSpPr>
        <p:spPr>
          <a:xfrm>
            <a:off x="1196975" y="727075"/>
            <a:ext cx="4556125" cy="3416300"/>
          </a:xfrm>
          <a:ln/>
        </p:spPr>
      </p:sp>
      <p:sp>
        <p:nvSpPr>
          <p:cNvPr id="35942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94A91CF-0717-48C6-A694-2795AB1CA106}" type="slidenum">
              <a:rPr lang="en-US"/>
              <a:pPr/>
              <a:t>47</a:t>
            </a:fld>
            <a:endParaRPr lang="en-US" dirty="0"/>
          </a:p>
        </p:txBody>
      </p:sp>
      <p:sp>
        <p:nvSpPr>
          <p:cNvPr id="360450" name="Rectangle 2"/>
          <p:cNvSpPr>
            <a:spLocks noGrp="1" noRot="1" noChangeAspect="1" noChangeArrowheads="1" noTextEdit="1"/>
          </p:cNvSpPr>
          <p:nvPr>
            <p:ph type="sldImg"/>
          </p:nvPr>
        </p:nvSpPr>
        <p:spPr>
          <a:xfrm>
            <a:off x="1196975" y="727075"/>
            <a:ext cx="4556125" cy="3416300"/>
          </a:xfrm>
          <a:ln/>
        </p:spPr>
      </p:sp>
      <p:sp>
        <p:nvSpPr>
          <p:cNvPr id="36045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AB43880-3607-40F8-B3DE-D2EA600F65F1}" type="slidenum">
              <a:rPr lang="en-US"/>
              <a:pPr/>
              <a:t>19</a:t>
            </a:fld>
            <a:endParaRPr lang="en-US" dirty="0"/>
          </a:p>
        </p:txBody>
      </p:sp>
      <p:sp>
        <p:nvSpPr>
          <p:cNvPr id="334850" name="Rectangle 2"/>
          <p:cNvSpPr>
            <a:spLocks noGrp="1" noRot="1" noChangeAspect="1" noChangeArrowheads="1" noTextEdit="1"/>
          </p:cNvSpPr>
          <p:nvPr>
            <p:ph type="sldImg"/>
          </p:nvPr>
        </p:nvSpPr>
        <p:spPr>
          <a:xfrm>
            <a:off x="1196975" y="727075"/>
            <a:ext cx="4556125" cy="3416300"/>
          </a:xfrm>
          <a:ln/>
        </p:spPr>
      </p:sp>
      <p:sp>
        <p:nvSpPr>
          <p:cNvPr id="33485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DBC3B18-1480-496C-B8EA-E46A5E3CB704}" type="slidenum">
              <a:rPr lang="en-US"/>
              <a:pPr/>
              <a:t>48</a:t>
            </a:fld>
            <a:endParaRPr lang="en-US" dirty="0"/>
          </a:p>
        </p:txBody>
      </p:sp>
      <p:sp>
        <p:nvSpPr>
          <p:cNvPr id="361474" name="Rectangle 2"/>
          <p:cNvSpPr>
            <a:spLocks noGrp="1" noRot="1" noChangeAspect="1" noChangeArrowheads="1" noTextEdit="1"/>
          </p:cNvSpPr>
          <p:nvPr>
            <p:ph type="sldImg"/>
          </p:nvPr>
        </p:nvSpPr>
        <p:spPr>
          <a:xfrm>
            <a:off x="1196975" y="727075"/>
            <a:ext cx="4556125" cy="3416300"/>
          </a:xfrm>
          <a:ln/>
        </p:spPr>
      </p:sp>
      <p:sp>
        <p:nvSpPr>
          <p:cNvPr id="36147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BE238E4-81D7-443D-B044-437F6CBCB1BA}" type="slidenum">
              <a:rPr lang="en-US"/>
              <a:pPr/>
              <a:t>49</a:t>
            </a:fld>
            <a:endParaRPr lang="en-US" dirty="0"/>
          </a:p>
        </p:txBody>
      </p:sp>
      <p:sp>
        <p:nvSpPr>
          <p:cNvPr id="362498" name="Rectangle 2"/>
          <p:cNvSpPr>
            <a:spLocks noGrp="1" noRot="1" noChangeAspect="1" noChangeArrowheads="1" noTextEdit="1"/>
          </p:cNvSpPr>
          <p:nvPr>
            <p:ph type="sldImg"/>
          </p:nvPr>
        </p:nvSpPr>
        <p:spPr>
          <a:xfrm>
            <a:off x="1196975" y="727075"/>
            <a:ext cx="4556125" cy="3416300"/>
          </a:xfrm>
          <a:ln/>
        </p:spPr>
      </p:sp>
      <p:sp>
        <p:nvSpPr>
          <p:cNvPr id="36249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63EE682-7F8C-4192-B2AF-594FF234EABD}" type="slidenum">
              <a:rPr lang="en-US"/>
              <a:pPr/>
              <a:t>50</a:t>
            </a:fld>
            <a:endParaRPr lang="en-US" dirty="0"/>
          </a:p>
        </p:txBody>
      </p:sp>
      <p:sp>
        <p:nvSpPr>
          <p:cNvPr id="363522" name="Rectangle 2"/>
          <p:cNvSpPr>
            <a:spLocks noGrp="1" noRot="1" noChangeAspect="1" noChangeArrowheads="1" noTextEdit="1"/>
          </p:cNvSpPr>
          <p:nvPr>
            <p:ph type="sldImg"/>
          </p:nvPr>
        </p:nvSpPr>
        <p:spPr>
          <a:xfrm>
            <a:off x="1196975" y="727075"/>
            <a:ext cx="4556125" cy="3416300"/>
          </a:xfrm>
          <a:ln/>
        </p:spPr>
      </p:sp>
      <p:sp>
        <p:nvSpPr>
          <p:cNvPr id="36352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84AC7D6-DD5A-4D2E-82A8-5CFF02C697F0}" type="slidenum">
              <a:rPr lang="en-US"/>
              <a:pPr/>
              <a:t>51</a:t>
            </a:fld>
            <a:endParaRPr lang="en-US" dirty="0"/>
          </a:p>
        </p:txBody>
      </p:sp>
      <p:sp>
        <p:nvSpPr>
          <p:cNvPr id="364546" name="Rectangle 2"/>
          <p:cNvSpPr>
            <a:spLocks noGrp="1" noRot="1" noChangeAspect="1" noChangeArrowheads="1" noTextEdit="1"/>
          </p:cNvSpPr>
          <p:nvPr>
            <p:ph type="sldImg"/>
          </p:nvPr>
        </p:nvSpPr>
        <p:spPr>
          <a:xfrm>
            <a:off x="1196975" y="727075"/>
            <a:ext cx="4556125" cy="3416300"/>
          </a:xfrm>
          <a:ln/>
        </p:spPr>
      </p:sp>
      <p:sp>
        <p:nvSpPr>
          <p:cNvPr id="36454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8A29884-DAA4-4D24-BF0E-9BAE84232F39}" type="slidenum">
              <a:rPr lang="en-US"/>
              <a:pPr/>
              <a:t>52</a:t>
            </a:fld>
            <a:endParaRPr lang="en-US" dirty="0"/>
          </a:p>
        </p:txBody>
      </p:sp>
      <p:sp>
        <p:nvSpPr>
          <p:cNvPr id="367618" name="Rectangle 2"/>
          <p:cNvSpPr>
            <a:spLocks noGrp="1" noRot="1" noChangeAspect="1" noChangeArrowheads="1" noTextEdit="1"/>
          </p:cNvSpPr>
          <p:nvPr>
            <p:ph type="sldImg"/>
          </p:nvPr>
        </p:nvSpPr>
        <p:spPr>
          <a:xfrm>
            <a:off x="1196975" y="727075"/>
            <a:ext cx="4556125" cy="3416300"/>
          </a:xfrm>
          <a:ln/>
        </p:spPr>
      </p:sp>
      <p:sp>
        <p:nvSpPr>
          <p:cNvPr id="36761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4E8F2E4-617E-46B9-82BA-F79B84586875}" type="slidenum">
              <a:rPr lang="en-US"/>
              <a:pPr/>
              <a:t>53</a:t>
            </a:fld>
            <a:endParaRPr lang="en-US" dirty="0"/>
          </a:p>
        </p:txBody>
      </p:sp>
      <p:sp>
        <p:nvSpPr>
          <p:cNvPr id="368642" name="Rectangle 2"/>
          <p:cNvSpPr>
            <a:spLocks noGrp="1" noRot="1" noChangeAspect="1" noChangeArrowheads="1" noTextEdit="1"/>
          </p:cNvSpPr>
          <p:nvPr>
            <p:ph type="sldImg"/>
          </p:nvPr>
        </p:nvSpPr>
        <p:spPr>
          <a:xfrm>
            <a:off x="1196975" y="727075"/>
            <a:ext cx="4556125" cy="3416300"/>
          </a:xfrm>
          <a:ln/>
        </p:spPr>
      </p:sp>
      <p:sp>
        <p:nvSpPr>
          <p:cNvPr id="36864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ECCFB0F-5056-4CAC-A5D2-59E2272D79DC}" type="slidenum">
              <a:rPr lang="en-US"/>
              <a:pPr/>
              <a:t>54</a:t>
            </a:fld>
            <a:endParaRPr lang="en-US" dirty="0"/>
          </a:p>
        </p:txBody>
      </p:sp>
      <p:sp>
        <p:nvSpPr>
          <p:cNvPr id="369666" name="Rectangle 2"/>
          <p:cNvSpPr>
            <a:spLocks noGrp="1" noRot="1" noChangeAspect="1" noChangeArrowheads="1" noTextEdit="1"/>
          </p:cNvSpPr>
          <p:nvPr>
            <p:ph type="sldImg"/>
          </p:nvPr>
        </p:nvSpPr>
        <p:spPr>
          <a:xfrm>
            <a:off x="1196975" y="727075"/>
            <a:ext cx="4556125" cy="3416300"/>
          </a:xfrm>
          <a:ln/>
        </p:spPr>
      </p:sp>
      <p:sp>
        <p:nvSpPr>
          <p:cNvPr id="36966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F441D9D-9AD4-4EAE-9B21-A42A92DBF74D}" type="slidenum">
              <a:rPr lang="en-US"/>
              <a:pPr/>
              <a:t>55</a:t>
            </a:fld>
            <a:endParaRPr lang="en-US" dirty="0"/>
          </a:p>
        </p:txBody>
      </p:sp>
      <p:sp>
        <p:nvSpPr>
          <p:cNvPr id="370690" name="Rectangle 2"/>
          <p:cNvSpPr>
            <a:spLocks noGrp="1" noRot="1" noChangeAspect="1" noChangeArrowheads="1" noTextEdit="1"/>
          </p:cNvSpPr>
          <p:nvPr>
            <p:ph type="sldImg"/>
          </p:nvPr>
        </p:nvSpPr>
        <p:spPr>
          <a:xfrm>
            <a:off x="1196975" y="727075"/>
            <a:ext cx="4556125" cy="3416300"/>
          </a:xfrm>
          <a:ln/>
        </p:spPr>
      </p:sp>
      <p:sp>
        <p:nvSpPr>
          <p:cNvPr id="37069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527848C-01C7-42D0-A089-3E85E30A4E6E}" type="slidenum">
              <a:rPr lang="en-US"/>
              <a:pPr/>
              <a:t>56</a:t>
            </a:fld>
            <a:endParaRPr lang="en-US" dirty="0"/>
          </a:p>
        </p:txBody>
      </p:sp>
      <p:sp>
        <p:nvSpPr>
          <p:cNvPr id="371714" name="Rectangle 2"/>
          <p:cNvSpPr>
            <a:spLocks noGrp="1" noRot="1" noChangeAspect="1" noChangeArrowheads="1" noTextEdit="1"/>
          </p:cNvSpPr>
          <p:nvPr>
            <p:ph type="sldImg"/>
          </p:nvPr>
        </p:nvSpPr>
        <p:spPr>
          <a:xfrm>
            <a:off x="1196975" y="727075"/>
            <a:ext cx="4556125" cy="3416300"/>
          </a:xfrm>
          <a:ln/>
        </p:spPr>
      </p:sp>
      <p:sp>
        <p:nvSpPr>
          <p:cNvPr id="37171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2FC68CF-1F9F-4173-93D6-57DB01C92320}" type="slidenum">
              <a:rPr lang="en-US"/>
              <a:pPr/>
              <a:t>57</a:t>
            </a:fld>
            <a:endParaRPr lang="en-US" dirty="0"/>
          </a:p>
        </p:txBody>
      </p:sp>
      <p:sp>
        <p:nvSpPr>
          <p:cNvPr id="372738" name="Rectangle 2"/>
          <p:cNvSpPr>
            <a:spLocks noGrp="1" noRot="1" noChangeAspect="1" noChangeArrowheads="1" noTextEdit="1"/>
          </p:cNvSpPr>
          <p:nvPr>
            <p:ph type="sldImg"/>
          </p:nvPr>
        </p:nvSpPr>
        <p:spPr>
          <a:xfrm>
            <a:off x="1196975" y="727075"/>
            <a:ext cx="4556125" cy="3416300"/>
          </a:xfrm>
          <a:ln/>
        </p:spPr>
      </p:sp>
      <p:sp>
        <p:nvSpPr>
          <p:cNvPr id="37273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EA2CF62-52DE-4EE6-9807-D2668144683F}" type="slidenum">
              <a:rPr lang="en-US"/>
              <a:pPr/>
              <a:t>20</a:t>
            </a:fld>
            <a:endParaRPr lang="en-US" dirty="0"/>
          </a:p>
        </p:txBody>
      </p:sp>
      <p:sp>
        <p:nvSpPr>
          <p:cNvPr id="335874" name="Rectangle 2"/>
          <p:cNvSpPr>
            <a:spLocks noGrp="1" noRot="1" noChangeAspect="1" noChangeArrowheads="1" noTextEdit="1"/>
          </p:cNvSpPr>
          <p:nvPr>
            <p:ph type="sldImg"/>
          </p:nvPr>
        </p:nvSpPr>
        <p:spPr>
          <a:xfrm>
            <a:off x="1196975" y="727075"/>
            <a:ext cx="4556125" cy="3416300"/>
          </a:xfrm>
          <a:ln/>
        </p:spPr>
      </p:sp>
      <p:sp>
        <p:nvSpPr>
          <p:cNvPr id="33587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C03856B-6651-45B5-B2D6-67ECAAE85AD1}" type="slidenum">
              <a:rPr lang="en-US"/>
              <a:pPr/>
              <a:t>58</a:t>
            </a:fld>
            <a:endParaRPr lang="en-US" dirty="0"/>
          </a:p>
        </p:txBody>
      </p:sp>
      <p:sp>
        <p:nvSpPr>
          <p:cNvPr id="373762" name="Rectangle 2"/>
          <p:cNvSpPr>
            <a:spLocks noGrp="1" noRot="1" noChangeAspect="1" noChangeArrowheads="1" noTextEdit="1"/>
          </p:cNvSpPr>
          <p:nvPr>
            <p:ph type="sldImg"/>
          </p:nvPr>
        </p:nvSpPr>
        <p:spPr>
          <a:xfrm>
            <a:off x="1196975" y="727075"/>
            <a:ext cx="4556125" cy="3416300"/>
          </a:xfrm>
          <a:ln/>
        </p:spPr>
      </p:sp>
      <p:sp>
        <p:nvSpPr>
          <p:cNvPr id="37376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1C8C09F-9EB6-4E21-8AED-79DE718CFB35}" type="slidenum">
              <a:rPr lang="en-US"/>
              <a:pPr/>
              <a:t>59</a:t>
            </a:fld>
            <a:endParaRPr lang="en-US" dirty="0"/>
          </a:p>
        </p:txBody>
      </p:sp>
      <p:sp>
        <p:nvSpPr>
          <p:cNvPr id="374786" name="Rectangle 2"/>
          <p:cNvSpPr>
            <a:spLocks noGrp="1" noRot="1" noChangeAspect="1" noChangeArrowheads="1" noTextEdit="1"/>
          </p:cNvSpPr>
          <p:nvPr>
            <p:ph type="sldImg"/>
          </p:nvPr>
        </p:nvSpPr>
        <p:spPr>
          <a:xfrm>
            <a:off x="1196975" y="727075"/>
            <a:ext cx="4556125" cy="3416300"/>
          </a:xfrm>
          <a:ln/>
        </p:spPr>
      </p:sp>
      <p:sp>
        <p:nvSpPr>
          <p:cNvPr id="37478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73C8A28-1ACA-4A36-A44D-FFBF7494E0E9}" type="slidenum">
              <a:rPr lang="en-US"/>
              <a:pPr/>
              <a:t>60</a:t>
            </a:fld>
            <a:endParaRPr lang="en-US" dirty="0"/>
          </a:p>
        </p:txBody>
      </p:sp>
      <p:sp>
        <p:nvSpPr>
          <p:cNvPr id="375810" name="Rectangle 2"/>
          <p:cNvSpPr>
            <a:spLocks noGrp="1" noRot="1" noChangeAspect="1" noChangeArrowheads="1" noTextEdit="1"/>
          </p:cNvSpPr>
          <p:nvPr>
            <p:ph type="sldImg"/>
          </p:nvPr>
        </p:nvSpPr>
        <p:spPr>
          <a:xfrm>
            <a:off x="1196975" y="727075"/>
            <a:ext cx="4556125" cy="3416300"/>
          </a:xfrm>
          <a:ln/>
        </p:spPr>
      </p:sp>
      <p:sp>
        <p:nvSpPr>
          <p:cNvPr id="37581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9BBFEF9-FB40-442D-8E87-CAC652D9AFDB}" type="slidenum">
              <a:rPr lang="en-US"/>
              <a:pPr/>
              <a:t>61</a:t>
            </a:fld>
            <a:endParaRPr lang="en-US" dirty="0"/>
          </a:p>
        </p:txBody>
      </p:sp>
      <p:sp>
        <p:nvSpPr>
          <p:cNvPr id="376834" name="Rectangle 2"/>
          <p:cNvSpPr>
            <a:spLocks noGrp="1" noRot="1" noChangeAspect="1" noChangeArrowheads="1" noTextEdit="1"/>
          </p:cNvSpPr>
          <p:nvPr>
            <p:ph type="sldImg"/>
          </p:nvPr>
        </p:nvSpPr>
        <p:spPr>
          <a:xfrm>
            <a:off x="1196975" y="727075"/>
            <a:ext cx="4556125" cy="3416300"/>
          </a:xfrm>
          <a:ln/>
        </p:spPr>
      </p:sp>
      <p:sp>
        <p:nvSpPr>
          <p:cNvPr id="37683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4E531F8-479C-422F-B48F-52ACA8134188}" type="slidenum">
              <a:rPr lang="en-US"/>
              <a:pPr/>
              <a:t>62</a:t>
            </a:fld>
            <a:endParaRPr lang="en-US" dirty="0"/>
          </a:p>
        </p:txBody>
      </p:sp>
      <p:sp>
        <p:nvSpPr>
          <p:cNvPr id="377858" name="Rectangle 2"/>
          <p:cNvSpPr>
            <a:spLocks noGrp="1" noRot="1" noChangeAspect="1" noChangeArrowheads="1" noTextEdit="1"/>
          </p:cNvSpPr>
          <p:nvPr>
            <p:ph type="sldImg"/>
          </p:nvPr>
        </p:nvSpPr>
        <p:spPr>
          <a:xfrm>
            <a:off x="1196975" y="727075"/>
            <a:ext cx="4556125" cy="3416300"/>
          </a:xfrm>
          <a:ln/>
        </p:spPr>
      </p:sp>
      <p:sp>
        <p:nvSpPr>
          <p:cNvPr id="37785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407EA85-8864-4771-81A8-0A2C868C91EF}" type="slidenum">
              <a:rPr lang="en-US"/>
              <a:pPr/>
              <a:t>63</a:t>
            </a:fld>
            <a:endParaRPr lang="en-US" dirty="0"/>
          </a:p>
        </p:txBody>
      </p:sp>
      <p:sp>
        <p:nvSpPr>
          <p:cNvPr id="378882" name="Rectangle 2"/>
          <p:cNvSpPr>
            <a:spLocks noGrp="1" noRot="1" noChangeAspect="1" noChangeArrowheads="1" noTextEdit="1"/>
          </p:cNvSpPr>
          <p:nvPr>
            <p:ph type="sldImg"/>
          </p:nvPr>
        </p:nvSpPr>
        <p:spPr>
          <a:xfrm>
            <a:off x="1196975" y="727075"/>
            <a:ext cx="4556125" cy="3416300"/>
          </a:xfrm>
          <a:ln/>
        </p:spPr>
      </p:sp>
      <p:sp>
        <p:nvSpPr>
          <p:cNvPr id="37888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3027BCB-E30E-4B39-BBD8-5D0C05965E91}" type="slidenum">
              <a:rPr lang="en-US"/>
              <a:pPr/>
              <a:t>64</a:t>
            </a:fld>
            <a:endParaRPr lang="en-US" dirty="0"/>
          </a:p>
        </p:txBody>
      </p:sp>
      <p:sp>
        <p:nvSpPr>
          <p:cNvPr id="379906" name="Rectangle 2"/>
          <p:cNvSpPr>
            <a:spLocks noGrp="1" noRot="1" noChangeAspect="1" noChangeArrowheads="1" noTextEdit="1"/>
          </p:cNvSpPr>
          <p:nvPr>
            <p:ph type="sldImg"/>
          </p:nvPr>
        </p:nvSpPr>
        <p:spPr>
          <a:xfrm>
            <a:off x="1196975" y="727075"/>
            <a:ext cx="4556125" cy="3416300"/>
          </a:xfrm>
          <a:ln/>
        </p:spPr>
      </p:sp>
      <p:sp>
        <p:nvSpPr>
          <p:cNvPr id="37990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A4C1927-7316-4B81-AD38-61748892255A}" type="slidenum">
              <a:rPr lang="en-US"/>
              <a:pPr/>
              <a:t>65</a:t>
            </a:fld>
            <a:endParaRPr lang="en-US" dirty="0"/>
          </a:p>
        </p:txBody>
      </p:sp>
      <p:sp>
        <p:nvSpPr>
          <p:cNvPr id="380930" name="Rectangle 2"/>
          <p:cNvSpPr>
            <a:spLocks noGrp="1" noRot="1" noChangeAspect="1" noChangeArrowheads="1" noTextEdit="1"/>
          </p:cNvSpPr>
          <p:nvPr>
            <p:ph type="sldImg"/>
          </p:nvPr>
        </p:nvSpPr>
        <p:spPr>
          <a:xfrm>
            <a:off x="1196975" y="727075"/>
            <a:ext cx="4556125" cy="3416300"/>
          </a:xfrm>
          <a:ln/>
        </p:spPr>
      </p:sp>
      <p:sp>
        <p:nvSpPr>
          <p:cNvPr id="38093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D4BDD5D-939D-4958-A79D-1C6930952E75}" type="slidenum">
              <a:rPr lang="en-US"/>
              <a:pPr/>
              <a:t>66</a:t>
            </a:fld>
            <a:endParaRPr lang="en-US" dirty="0"/>
          </a:p>
        </p:txBody>
      </p:sp>
      <p:sp>
        <p:nvSpPr>
          <p:cNvPr id="381954" name="Rectangle 2"/>
          <p:cNvSpPr>
            <a:spLocks noGrp="1" noRot="1" noChangeAspect="1" noChangeArrowheads="1" noTextEdit="1"/>
          </p:cNvSpPr>
          <p:nvPr>
            <p:ph type="sldImg"/>
          </p:nvPr>
        </p:nvSpPr>
        <p:spPr>
          <a:xfrm>
            <a:off x="1196975" y="727075"/>
            <a:ext cx="4556125" cy="3416300"/>
          </a:xfrm>
          <a:ln/>
        </p:spPr>
      </p:sp>
      <p:sp>
        <p:nvSpPr>
          <p:cNvPr id="38195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E4864EB-1515-4CF8-910F-BFDF01140C68}" type="slidenum">
              <a:rPr lang="en-US"/>
              <a:pPr/>
              <a:t>67</a:t>
            </a:fld>
            <a:endParaRPr lang="en-US" dirty="0"/>
          </a:p>
        </p:txBody>
      </p:sp>
      <p:sp>
        <p:nvSpPr>
          <p:cNvPr id="382978" name="Rectangle 2"/>
          <p:cNvSpPr>
            <a:spLocks noGrp="1" noRot="1" noChangeAspect="1" noChangeArrowheads="1" noTextEdit="1"/>
          </p:cNvSpPr>
          <p:nvPr>
            <p:ph type="sldImg"/>
          </p:nvPr>
        </p:nvSpPr>
        <p:spPr>
          <a:xfrm>
            <a:off x="1196975" y="727075"/>
            <a:ext cx="4556125" cy="3416300"/>
          </a:xfrm>
          <a:ln/>
        </p:spPr>
      </p:sp>
      <p:sp>
        <p:nvSpPr>
          <p:cNvPr id="38297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26E4C4D-820C-4680-998E-9120F3FC5D20}" type="slidenum">
              <a:rPr lang="en-US"/>
              <a:pPr/>
              <a:t>22</a:t>
            </a:fld>
            <a:endParaRPr lang="en-US" dirty="0"/>
          </a:p>
        </p:txBody>
      </p:sp>
      <p:sp>
        <p:nvSpPr>
          <p:cNvPr id="336898" name="Rectangle 2"/>
          <p:cNvSpPr>
            <a:spLocks noGrp="1" noRot="1" noChangeAspect="1" noChangeArrowheads="1" noTextEdit="1"/>
          </p:cNvSpPr>
          <p:nvPr>
            <p:ph type="sldImg"/>
          </p:nvPr>
        </p:nvSpPr>
        <p:spPr>
          <a:xfrm>
            <a:off x="1196975" y="727075"/>
            <a:ext cx="4556125" cy="3416300"/>
          </a:xfrm>
          <a:ln/>
        </p:spPr>
      </p:sp>
      <p:sp>
        <p:nvSpPr>
          <p:cNvPr id="33689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2D9778B-1614-4489-90F8-7411C6C43D54}" type="slidenum">
              <a:rPr lang="en-US"/>
              <a:pPr/>
              <a:t>68</a:t>
            </a:fld>
            <a:endParaRPr lang="en-US" dirty="0"/>
          </a:p>
        </p:txBody>
      </p:sp>
      <p:sp>
        <p:nvSpPr>
          <p:cNvPr id="384002" name="Rectangle 2"/>
          <p:cNvSpPr>
            <a:spLocks noGrp="1" noRot="1" noChangeAspect="1" noChangeArrowheads="1" noTextEdit="1"/>
          </p:cNvSpPr>
          <p:nvPr>
            <p:ph type="sldImg"/>
          </p:nvPr>
        </p:nvSpPr>
        <p:spPr>
          <a:xfrm>
            <a:off x="1196975" y="727075"/>
            <a:ext cx="4556125" cy="3416300"/>
          </a:xfrm>
          <a:ln/>
        </p:spPr>
      </p:sp>
      <p:sp>
        <p:nvSpPr>
          <p:cNvPr id="38400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678C753-A315-42AA-9896-4C298CB6657D}" type="slidenum">
              <a:rPr lang="en-US"/>
              <a:pPr/>
              <a:t>69</a:t>
            </a:fld>
            <a:endParaRPr lang="en-US" dirty="0"/>
          </a:p>
        </p:txBody>
      </p:sp>
      <p:sp>
        <p:nvSpPr>
          <p:cNvPr id="385026" name="Rectangle 2"/>
          <p:cNvSpPr>
            <a:spLocks noGrp="1" noRot="1" noChangeAspect="1" noChangeArrowheads="1" noTextEdit="1"/>
          </p:cNvSpPr>
          <p:nvPr>
            <p:ph type="sldImg"/>
          </p:nvPr>
        </p:nvSpPr>
        <p:spPr>
          <a:xfrm>
            <a:off x="1196975" y="727075"/>
            <a:ext cx="4556125" cy="3416300"/>
          </a:xfrm>
          <a:ln/>
        </p:spPr>
      </p:sp>
      <p:sp>
        <p:nvSpPr>
          <p:cNvPr id="38502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F3939E8-A5F6-450B-A44F-E3D71BB0904F}" type="slidenum">
              <a:rPr lang="en-US"/>
              <a:pPr/>
              <a:t>71</a:t>
            </a:fld>
            <a:endParaRPr lang="en-US" dirty="0"/>
          </a:p>
        </p:txBody>
      </p:sp>
      <p:sp>
        <p:nvSpPr>
          <p:cNvPr id="386050" name="Rectangle 2"/>
          <p:cNvSpPr>
            <a:spLocks noGrp="1" noRot="1" noChangeAspect="1" noChangeArrowheads="1" noTextEdit="1"/>
          </p:cNvSpPr>
          <p:nvPr>
            <p:ph type="sldImg"/>
          </p:nvPr>
        </p:nvSpPr>
        <p:spPr>
          <a:xfrm>
            <a:off x="1196975" y="727075"/>
            <a:ext cx="4556125" cy="3416300"/>
          </a:xfrm>
          <a:ln/>
        </p:spPr>
      </p:sp>
      <p:sp>
        <p:nvSpPr>
          <p:cNvPr id="38605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D368A5F-96D8-4E9A-A41E-24D5B36A2536}" type="slidenum">
              <a:rPr lang="en-US"/>
              <a:pPr/>
              <a:t>72</a:t>
            </a:fld>
            <a:endParaRPr lang="en-US" dirty="0"/>
          </a:p>
        </p:txBody>
      </p:sp>
      <p:sp>
        <p:nvSpPr>
          <p:cNvPr id="387074" name="Rectangle 2"/>
          <p:cNvSpPr>
            <a:spLocks noGrp="1" noRot="1" noChangeAspect="1" noChangeArrowheads="1" noTextEdit="1"/>
          </p:cNvSpPr>
          <p:nvPr>
            <p:ph type="sldImg"/>
          </p:nvPr>
        </p:nvSpPr>
        <p:spPr>
          <a:xfrm>
            <a:off x="1196975" y="727075"/>
            <a:ext cx="4556125" cy="3416300"/>
          </a:xfrm>
          <a:ln/>
        </p:spPr>
      </p:sp>
      <p:sp>
        <p:nvSpPr>
          <p:cNvPr id="38707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7C27F6C-55C8-4BAB-96D6-2A1D886F28AD}" type="slidenum">
              <a:rPr lang="en-US"/>
              <a:pPr/>
              <a:t>75</a:t>
            </a:fld>
            <a:endParaRPr lang="en-US" dirty="0"/>
          </a:p>
        </p:txBody>
      </p:sp>
      <p:sp>
        <p:nvSpPr>
          <p:cNvPr id="388098" name="Rectangle 2"/>
          <p:cNvSpPr>
            <a:spLocks noGrp="1" noRot="1" noChangeAspect="1" noChangeArrowheads="1" noTextEdit="1"/>
          </p:cNvSpPr>
          <p:nvPr>
            <p:ph type="sldImg"/>
          </p:nvPr>
        </p:nvSpPr>
        <p:spPr>
          <a:xfrm>
            <a:off x="1196975" y="727075"/>
            <a:ext cx="4556125" cy="3416300"/>
          </a:xfrm>
          <a:ln/>
        </p:spPr>
      </p:sp>
      <p:sp>
        <p:nvSpPr>
          <p:cNvPr id="38809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620B3E9-47D3-4AA7-BCA1-A3A289CD9C26}" type="slidenum">
              <a:rPr lang="en-US"/>
              <a:pPr/>
              <a:t>79</a:t>
            </a:fld>
            <a:endParaRPr lang="en-US" dirty="0"/>
          </a:p>
        </p:txBody>
      </p:sp>
      <p:sp>
        <p:nvSpPr>
          <p:cNvPr id="389122" name="Rectangle 2"/>
          <p:cNvSpPr>
            <a:spLocks noGrp="1" noRot="1" noChangeAspect="1" noChangeArrowheads="1" noTextEdit="1"/>
          </p:cNvSpPr>
          <p:nvPr>
            <p:ph type="sldImg"/>
          </p:nvPr>
        </p:nvSpPr>
        <p:spPr>
          <a:xfrm>
            <a:off x="1196975" y="727075"/>
            <a:ext cx="4556125" cy="3416300"/>
          </a:xfrm>
          <a:ln/>
        </p:spPr>
      </p:sp>
      <p:sp>
        <p:nvSpPr>
          <p:cNvPr id="38912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5C15CFA-E431-46D7-9968-7F0D9EDF1262}" type="slidenum">
              <a:rPr lang="en-US"/>
              <a:pPr/>
              <a:t>81</a:t>
            </a:fld>
            <a:endParaRPr lang="en-US" dirty="0"/>
          </a:p>
        </p:txBody>
      </p:sp>
      <p:sp>
        <p:nvSpPr>
          <p:cNvPr id="390146" name="Rectangle 2"/>
          <p:cNvSpPr>
            <a:spLocks noGrp="1" noRot="1" noChangeAspect="1" noChangeArrowheads="1" noTextEdit="1"/>
          </p:cNvSpPr>
          <p:nvPr>
            <p:ph type="sldImg"/>
          </p:nvPr>
        </p:nvSpPr>
        <p:spPr>
          <a:xfrm>
            <a:off x="1196975" y="727075"/>
            <a:ext cx="4556125" cy="3416300"/>
          </a:xfrm>
          <a:ln/>
        </p:spPr>
      </p:sp>
      <p:sp>
        <p:nvSpPr>
          <p:cNvPr id="39014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1215432-BD00-47D3-9376-EB8A4A816FD9}" type="slidenum">
              <a:rPr lang="en-US"/>
              <a:pPr/>
              <a:t>84</a:t>
            </a:fld>
            <a:endParaRPr lang="en-US" dirty="0"/>
          </a:p>
        </p:txBody>
      </p:sp>
      <p:sp>
        <p:nvSpPr>
          <p:cNvPr id="392194" name="Rectangle 2"/>
          <p:cNvSpPr>
            <a:spLocks noGrp="1" noRot="1" noChangeAspect="1" noChangeArrowheads="1" noTextEdit="1"/>
          </p:cNvSpPr>
          <p:nvPr>
            <p:ph type="sldImg"/>
          </p:nvPr>
        </p:nvSpPr>
        <p:spPr>
          <a:xfrm>
            <a:off x="1196975" y="727075"/>
            <a:ext cx="4556125" cy="3416300"/>
          </a:xfrm>
          <a:ln/>
        </p:spPr>
      </p:sp>
      <p:sp>
        <p:nvSpPr>
          <p:cNvPr id="39219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A3E5971-BDCD-4907-B404-3C0B5475DADC}" type="slidenum">
              <a:rPr lang="en-US"/>
              <a:pPr/>
              <a:t>85</a:t>
            </a:fld>
            <a:endParaRPr lang="en-US" dirty="0"/>
          </a:p>
        </p:txBody>
      </p:sp>
      <p:sp>
        <p:nvSpPr>
          <p:cNvPr id="393218" name="Rectangle 2"/>
          <p:cNvSpPr>
            <a:spLocks noGrp="1" noRot="1" noChangeAspect="1" noChangeArrowheads="1" noTextEdit="1"/>
          </p:cNvSpPr>
          <p:nvPr>
            <p:ph type="sldImg"/>
          </p:nvPr>
        </p:nvSpPr>
        <p:spPr>
          <a:xfrm>
            <a:off x="1196975" y="727075"/>
            <a:ext cx="4556125" cy="3416300"/>
          </a:xfrm>
          <a:ln/>
        </p:spPr>
      </p:sp>
      <p:sp>
        <p:nvSpPr>
          <p:cNvPr id="39321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69056C1-399B-49EE-9752-F86BF3A5FD2E}" type="slidenum">
              <a:rPr lang="en-US"/>
              <a:pPr/>
              <a:t>86</a:t>
            </a:fld>
            <a:endParaRPr lang="en-US" dirty="0"/>
          </a:p>
        </p:txBody>
      </p:sp>
      <p:sp>
        <p:nvSpPr>
          <p:cNvPr id="394242" name="Rectangle 2"/>
          <p:cNvSpPr>
            <a:spLocks noGrp="1" noRot="1" noChangeAspect="1" noChangeArrowheads="1" noTextEdit="1"/>
          </p:cNvSpPr>
          <p:nvPr>
            <p:ph type="sldImg"/>
          </p:nvPr>
        </p:nvSpPr>
        <p:spPr>
          <a:xfrm>
            <a:off x="1196975" y="727075"/>
            <a:ext cx="4556125" cy="3416300"/>
          </a:xfrm>
          <a:ln/>
        </p:spPr>
      </p:sp>
      <p:sp>
        <p:nvSpPr>
          <p:cNvPr id="39424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3A968A-E1FA-4436-8D39-E9760581DF68}" type="slidenum">
              <a:rPr lang="en-US"/>
              <a:pPr/>
              <a:t>23</a:t>
            </a:fld>
            <a:endParaRPr lang="en-US" dirty="0"/>
          </a:p>
        </p:txBody>
      </p:sp>
      <p:sp>
        <p:nvSpPr>
          <p:cNvPr id="337922" name="Rectangle 2"/>
          <p:cNvSpPr>
            <a:spLocks noGrp="1" noRot="1" noChangeAspect="1" noChangeArrowheads="1" noTextEdit="1"/>
          </p:cNvSpPr>
          <p:nvPr>
            <p:ph type="sldImg"/>
          </p:nvPr>
        </p:nvSpPr>
        <p:spPr>
          <a:xfrm>
            <a:off x="1196975" y="727075"/>
            <a:ext cx="4556125" cy="3416300"/>
          </a:xfrm>
          <a:ln/>
        </p:spPr>
      </p:sp>
      <p:sp>
        <p:nvSpPr>
          <p:cNvPr id="33792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8F0753-B98E-4066-955C-27A890037F5D}" type="slidenum">
              <a:rPr lang="en-US"/>
              <a:pPr/>
              <a:t>87</a:t>
            </a:fld>
            <a:endParaRPr lang="en-US" dirty="0"/>
          </a:p>
        </p:txBody>
      </p:sp>
      <p:sp>
        <p:nvSpPr>
          <p:cNvPr id="395266" name="Rectangle 2"/>
          <p:cNvSpPr>
            <a:spLocks noGrp="1" noRot="1" noChangeAspect="1" noChangeArrowheads="1" noTextEdit="1"/>
          </p:cNvSpPr>
          <p:nvPr>
            <p:ph type="sldImg"/>
          </p:nvPr>
        </p:nvSpPr>
        <p:spPr>
          <a:xfrm>
            <a:off x="1196975" y="727075"/>
            <a:ext cx="4556125" cy="3416300"/>
          </a:xfrm>
          <a:ln/>
        </p:spPr>
      </p:sp>
      <p:sp>
        <p:nvSpPr>
          <p:cNvPr id="39526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D113CFA-DFEA-4EAF-AE59-582328401269}" type="slidenum">
              <a:rPr lang="en-US"/>
              <a:pPr/>
              <a:t>88</a:t>
            </a:fld>
            <a:endParaRPr lang="en-US" dirty="0"/>
          </a:p>
        </p:txBody>
      </p:sp>
      <p:sp>
        <p:nvSpPr>
          <p:cNvPr id="396290" name="Rectangle 2"/>
          <p:cNvSpPr>
            <a:spLocks noGrp="1" noRot="1" noChangeAspect="1" noChangeArrowheads="1" noTextEdit="1"/>
          </p:cNvSpPr>
          <p:nvPr>
            <p:ph type="sldImg"/>
          </p:nvPr>
        </p:nvSpPr>
        <p:spPr>
          <a:xfrm>
            <a:off x="1196975" y="727075"/>
            <a:ext cx="4556125" cy="3416300"/>
          </a:xfrm>
          <a:ln/>
        </p:spPr>
      </p:sp>
      <p:sp>
        <p:nvSpPr>
          <p:cNvPr id="39629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4ED3378-61FE-4366-8A10-7FDABA752A3B}" type="slidenum">
              <a:rPr lang="en-US"/>
              <a:pPr/>
              <a:t>90</a:t>
            </a:fld>
            <a:endParaRPr lang="en-US" dirty="0"/>
          </a:p>
        </p:txBody>
      </p:sp>
      <p:sp>
        <p:nvSpPr>
          <p:cNvPr id="399362" name="Rectangle 2"/>
          <p:cNvSpPr>
            <a:spLocks noGrp="1" noRot="1" noChangeAspect="1" noChangeArrowheads="1" noTextEdit="1"/>
          </p:cNvSpPr>
          <p:nvPr>
            <p:ph type="sldImg"/>
          </p:nvPr>
        </p:nvSpPr>
        <p:spPr>
          <a:xfrm>
            <a:off x="1196975" y="727075"/>
            <a:ext cx="4556125" cy="3416300"/>
          </a:xfrm>
          <a:ln/>
        </p:spPr>
      </p:sp>
      <p:sp>
        <p:nvSpPr>
          <p:cNvPr id="39936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1EA46A1-6A4C-4925-A8A7-3E75A6B44971}" type="slidenum">
              <a:rPr lang="en-US"/>
              <a:pPr/>
              <a:t>91</a:t>
            </a:fld>
            <a:endParaRPr lang="en-US" dirty="0"/>
          </a:p>
        </p:txBody>
      </p:sp>
      <p:sp>
        <p:nvSpPr>
          <p:cNvPr id="400386" name="Rectangle 2"/>
          <p:cNvSpPr>
            <a:spLocks noGrp="1" noRot="1" noChangeAspect="1" noChangeArrowheads="1" noTextEdit="1"/>
          </p:cNvSpPr>
          <p:nvPr>
            <p:ph type="sldImg"/>
          </p:nvPr>
        </p:nvSpPr>
        <p:spPr>
          <a:xfrm>
            <a:off x="1196975" y="727075"/>
            <a:ext cx="4556125" cy="3416300"/>
          </a:xfrm>
          <a:ln/>
        </p:spPr>
      </p:sp>
      <p:sp>
        <p:nvSpPr>
          <p:cNvPr id="40038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019519C-49CA-4E6B-B74C-C2CB11B8B051}" type="slidenum">
              <a:rPr lang="en-US"/>
              <a:pPr/>
              <a:t>92</a:t>
            </a:fld>
            <a:endParaRPr lang="en-US" dirty="0"/>
          </a:p>
        </p:txBody>
      </p:sp>
      <p:sp>
        <p:nvSpPr>
          <p:cNvPr id="401410" name="Rectangle 2"/>
          <p:cNvSpPr>
            <a:spLocks noGrp="1" noRot="1" noChangeAspect="1" noChangeArrowheads="1" noTextEdit="1"/>
          </p:cNvSpPr>
          <p:nvPr>
            <p:ph type="sldImg"/>
          </p:nvPr>
        </p:nvSpPr>
        <p:spPr>
          <a:xfrm>
            <a:off x="1196975" y="727075"/>
            <a:ext cx="4556125" cy="3416300"/>
          </a:xfrm>
          <a:ln/>
        </p:spPr>
      </p:sp>
      <p:sp>
        <p:nvSpPr>
          <p:cNvPr id="40141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9FF2209-C65C-4CE0-8302-DCCC8432E17B}" type="slidenum">
              <a:rPr lang="en-US"/>
              <a:pPr/>
              <a:t>93</a:t>
            </a:fld>
            <a:endParaRPr lang="en-US" dirty="0"/>
          </a:p>
        </p:txBody>
      </p:sp>
      <p:sp>
        <p:nvSpPr>
          <p:cNvPr id="402434" name="Rectangle 2"/>
          <p:cNvSpPr>
            <a:spLocks noGrp="1" noRot="1" noChangeAspect="1" noChangeArrowheads="1" noTextEdit="1"/>
          </p:cNvSpPr>
          <p:nvPr>
            <p:ph type="sldImg"/>
          </p:nvPr>
        </p:nvSpPr>
        <p:spPr>
          <a:xfrm>
            <a:off x="1196975" y="727075"/>
            <a:ext cx="4556125" cy="3416300"/>
          </a:xfrm>
          <a:ln/>
        </p:spPr>
      </p:sp>
      <p:sp>
        <p:nvSpPr>
          <p:cNvPr id="40243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E1B6411-5693-4509-BDD1-E96146262E24}" type="slidenum">
              <a:rPr lang="en-US"/>
              <a:pPr/>
              <a:t>94</a:t>
            </a:fld>
            <a:endParaRPr lang="en-US" dirty="0"/>
          </a:p>
        </p:txBody>
      </p:sp>
      <p:sp>
        <p:nvSpPr>
          <p:cNvPr id="403458" name="Rectangle 2"/>
          <p:cNvSpPr>
            <a:spLocks noGrp="1" noRot="1" noChangeAspect="1" noChangeArrowheads="1" noTextEdit="1"/>
          </p:cNvSpPr>
          <p:nvPr>
            <p:ph type="sldImg"/>
          </p:nvPr>
        </p:nvSpPr>
        <p:spPr>
          <a:xfrm>
            <a:off x="1196975" y="727075"/>
            <a:ext cx="4556125" cy="3416300"/>
          </a:xfrm>
          <a:ln/>
        </p:spPr>
      </p:sp>
      <p:sp>
        <p:nvSpPr>
          <p:cNvPr id="40345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79B6B1F-8605-4775-A04F-579CF9E359F1}" type="slidenum">
              <a:rPr lang="en-US"/>
              <a:pPr/>
              <a:t>95</a:t>
            </a:fld>
            <a:endParaRPr lang="en-US" dirty="0"/>
          </a:p>
        </p:txBody>
      </p:sp>
      <p:sp>
        <p:nvSpPr>
          <p:cNvPr id="404482" name="Rectangle 2"/>
          <p:cNvSpPr>
            <a:spLocks noGrp="1" noRot="1" noChangeAspect="1" noChangeArrowheads="1" noTextEdit="1"/>
          </p:cNvSpPr>
          <p:nvPr>
            <p:ph type="sldImg"/>
          </p:nvPr>
        </p:nvSpPr>
        <p:spPr>
          <a:xfrm>
            <a:off x="1196975" y="727075"/>
            <a:ext cx="4556125" cy="3416300"/>
          </a:xfrm>
          <a:ln/>
        </p:spPr>
      </p:sp>
      <p:sp>
        <p:nvSpPr>
          <p:cNvPr id="40448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A35040C-B7FF-4145-BBD0-DAAD7B665487}" type="slidenum">
              <a:rPr lang="en-US"/>
              <a:pPr/>
              <a:t>96</a:t>
            </a:fld>
            <a:endParaRPr lang="en-US" dirty="0"/>
          </a:p>
        </p:txBody>
      </p:sp>
      <p:sp>
        <p:nvSpPr>
          <p:cNvPr id="405506" name="Rectangle 2"/>
          <p:cNvSpPr>
            <a:spLocks noGrp="1" noRot="1" noChangeAspect="1" noChangeArrowheads="1" noTextEdit="1"/>
          </p:cNvSpPr>
          <p:nvPr>
            <p:ph type="sldImg"/>
          </p:nvPr>
        </p:nvSpPr>
        <p:spPr>
          <a:xfrm>
            <a:off x="1196975" y="727075"/>
            <a:ext cx="4556125" cy="3416300"/>
          </a:xfrm>
          <a:ln/>
        </p:spPr>
      </p:sp>
      <p:sp>
        <p:nvSpPr>
          <p:cNvPr id="40550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643ABF3-CF12-4CEA-B382-4C9C0F3DBB50}" type="slidenum">
              <a:rPr lang="en-US"/>
              <a:pPr/>
              <a:t>98</a:t>
            </a:fld>
            <a:endParaRPr lang="en-US" dirty="0"/>
          </a:p>
        </p:txBody>
      </p:sp>
      <p:sp>
        <p:nvSpPr>
          <p:cNvPr id="406530" name="Rectangle 2"/>
          <p:cNvSpPr>
            <a:spLocks noGrp="1" noRot="1" noChangeAspect="1" noChangeArrowheads="1" noTextEdit="1"/>
          </p:cNvSpPr>
          <p:nvPr>
            <p:ph type="sldImg"/>
          </p:nvPr>
        </p:nvSpPr>
        <p:spPr>
          <a:xfrm>
            <a:off x="1196975" y="727075"/>
            <a:ext cx="4556125" cy="3416300"/>
          </a:xfrm>
          <a:ln/>
        </p:spPr>
      </p:sp>
      <p:sp>
        <p:nvSpPr>
          <p:cNvPr id="40653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8F038CE-67C1-4A92-8CA6-8BB1F233F606}" type="slidenum">
              <a:rPr lang="en-US"/>
              <a:pPr/>
              <a:t>24</a:t>
            </a:fld>
            <a:endParaRPr lang="en-US" dirty="0"/>
          </a:p>
        </p:txBody>
      </p:sp>
      <p:sp>
        <p:nvSpPr>
          <p:cNvPr id="338946" name="Rectangle 2"/>
          <p:cNvSpPr>
            <a:spLocks noGrp="1" noRot="1" noChangeAspect="1" noChangeArrowheads="1" noTextEdit="1"/>
          </p:cNvSpPr>
          <p:nvPr>
            <p:ph type="sldImg"/>
          </p:nvPr>
        </p:nvSpPr>
        <p:spPr>
          <a:xfrm>
            <a:off x="1196975" y="727075"/>
            <a:ext cx="4556125" cy="3416300"/>
          </a:xfrm>
          <a:ln/>
        </p:spPr>
      </p:sp>
      <p:sp>
        <p:nvSpPr>
          <p:cNvPr id="33894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E05BE8F-ACC1-425C-B5F8-2035A26516AF}" type="slidenum">
              <a:rPr lang="en-US"/>
              <a:pPr/>
              <a:t>100</a:t>
            </a:fld>
            <a:endParaRPr lang="en-US" dirty="0"/>
          </a:p>
        </p:txBody>
      </p:sp>
      <p:sp>
        <p:nvSpPr>
          <p:cNvPr id="410626" name="Rectangle 2"/>
          <p:cNvSpPr>
            <a:spLocks noGrp="1" noRot="1" noChangeAspect="1" noChangeArrowheads="1" noTextEdit="1"/>
          </p:cNvSpPr>
          <p:nvPr>
            <p:ph type="sldImg"/>
          </p:nvPr>
        </p:nvSpPr>
        <p:spPr>
          <a:xfrm>
            <a:off x="1196975" y="727075"/>
            <a:ext cx="4556125" cy="3416300"/>
          </a:xfrm>
          <a:ln/>
        </p:spPr>
      </p:sp>
      <p:sp>
        <p:nvSpPr>
          <p:cNvPr id="41062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87CDC0F-B790-490C-9798-08E38405648C}" type="slidenum">
              <a:rPr lang="en-US"/>
              <a:pPr/>
              <a:t>102</a:t>
            </a:fld>
            <a:endParaRPr lang="en-US" dirty="0"/>
          </a:p>
        </p:txBody>
      </p:sp>
      <p:sp>
        <p:nvSpPr>
          <p:cNvPr id="411650" name="Rectangle 2"/>
          <p:cNvSpPr>
            <a:spLocks noGrp="1" noRot="1" noChangeAspect="1" noChangeArrowheads="1" noTextEdit="1"/>
          </p:cNvSpPr>
          <p:nvPr>
            <p:ph type="sldImg"/>
          </p:nvPr>
        </p:nvSpPr>
        <p:spPr>
          <a:xfrm>
            <a:off x="1196975" y="727075"/>
            <a:ext cx="4556125" cy="3416300"/>
          </a:xfrm>
          <a:ln/>
        </p:spPr>
      </p:sp>
      <p:sp>
        <p:nvSpPr>
          <p:cNvPr id="41165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0BF5017-B4D3-4967-9472-B23AAB2A69B2}" type="slidenum">
              <a:rPr lang="en-US"/>
              <a:pPr/>
              <a:t>104</a:t>
            </a:fld>
            <a:endParaRPr lang="en-US" dirty="0"/>
          </a:p>
        </p:txBody>
      </p:sp>
      <p:sp>
        <p:nvSpPr>
          <p:cNvPr id="412674" name="Rectangle 2"/>
          <p:cNvSpPr>
            <a:spLocks noGrp="1" noRot="1" noChangeAspect="1" noChangeArrowheads="1" noTextEdit="1"/>
          </p:cNvSpPr>
          <p:nvPr>
            <p:ph type="sldImg"/>
          </p:nvPr>
        </p:nvSpPr>
        <p:spPr>
          <a:xfrm>
            <a:off x="1196975" y="727075"/>
            <a:ext cx="4556125" cy="3416300"/>
          </a:xfrm>
          <a:ln/>
        </p:spPr>
      </p:sp>
      <p:sp>
        <p:nvSpPr>
          <p:cNvPr id="41267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BFE2524-89E2-44B5-847E-19A152F98A83}" type="slidenum">
              <a:rPr lang="en-US"/>
              <a:pPr/>
              <a:t>105</a:t>
            </a:fld>
            <a:endParaRPr lang="en-US" dirty="0"/>
          </a:p>
        </p:txBody>
      </p:sp>
      <p:sp>
        <p:nvSpPr>
          <p:cNvPr id="413698" name="Rectangle 2"/>
          <p:cNvSpPr>
            <a:spLocks noGrp="1" noRot="1" noChangeAspect="1" noChangeArrowheads="1" noTextEdit="1"/>
          </p:cNvSpPr>
          <p:nvPr>
            <p:ph type="sldImg"/>
          </p:nvPr>
        </p:nvSpPr>
        <p:spPr>
          <a:xfrm>
            <a:off x="1196975" y="727075"/>
            <a:ext cx="4556125" cy="3416300"/>
          </a:xfrm>
          <a:ln/>
        </p:spPr>
      </p:sp>
      <p:sp>
        <p:nvSpPr>
          <p:cNvPr id="41369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AAA312B-70E1-41F3-ADD1-C66CF5A06637}" type="slidenum">
              <a:rPr lang="en-US"/>
              <a:pPr/>
              <a:t>106</a:t>
            </a:fld>
            <a:endParaRPr lang="en-US" dirty="0"/>
          </a:p>
        </p:txBody>
      </p:sp>
      <p:sp>
        <p:nvSpPr>
          <p:cNvPr id="414722" name="Rectangle 2"/>
          <p:cNvSpPr>
            <a:spLocks noGrp="1" noRot="1" noChangeAspect="1" noChangeArrowheads="1" noTextEdit="1"/>
          </p:cNvSpPr>
          <p:nvPr>
            <p:ph type="sldImg"/>
          </p:nvPr>
        </p:nvSpPr>
        <p:spPr>
          <a:xfrm>
            <a:off x="1196975" y="727075"/>
            <a:ext cx="4556125" cy="3416300"/>
          </a:xfrm>
          <a:ln/>
        </p:spPr>
      </p:sp>
      <p:sp>
        <p:nvSpPr>
          <p:cNvPr id="41472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2316896-A61E-49B2-8B1C-0CE80BC1257D}" type="slidenum">
              <a:rPr lang="en-US"/>
              <a:pPr/>
              <a:t>107</a:t>
            </a:fld>
            <a:endParaRPr lang="en-US" dirty="0"/>
          </a:p>
        </p:txBody>
      </p:sp>
      <p:sp>
        <p:nvSpPr>
          <p:cNvPr id="415746" name="Rectangle 2"/>
          <p:cNvSpPr>
            <a:spLocks noGrp="1" noRot="1" noChangeAspect="1" noChangeArrowheads="1" noTextEdit="1"/>
          </p:cNvSpPr>
          <p:nvPr>
            <p:ph type="sldImg"/>
          </p:nvPr>
        </p:nvSpPr>
        <p:spPr>
          <a:xfrm>
            <a:off x="1196975" y="727075"/>
            <a:ext cx="4556125" cy="3416300"/>
          </a:xfrm>
          <a:ln/>
        </p:spPr>
      </p:sp>
      <p:sp>
        <p:nvSpPr>
          <p:cNvPr id="41574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475C7FA-46CB-471C-B29C-9C0B87C6DEC4}" type="slidenum">
              <a:rPr lang="en-US"/>
              <a:pPr/>
              <a:t>108</a:t>
            </a:fld>
            <a:endParaRPr lang="en-US" dirty="0"/>
          </a:p>
        </p:txBody>
      </p:sp>
      <p:sp>
        <p:nvSpPr>
          <p:cNvPr id="416770" name="Rectangle 2"/>
          <p:cNvSpPr>
            <a:spLocks noGrp="1" noRot="1" noChangeAspect="1" noChangeArrowheads="1" noTextEdit="1"/>
          </p:cNvSpPr>
          <p:nvPr>
            <p:ph type="sldImg"/>
          </p:nvPr>
        </p:nvSpPr>
        <p:spPr>
          <a:xfrm>
            <a:off x="1196975" y="727075"/>
            <a:ext cx="4556125" cy="3416300"/>
          </a:xfrm>
          <a:ln/>
        </p:spPr>
      </p:sp>
      <p:sp>
        <p:nvSpPr>
          <p:cNvPr id="41677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2B80BBB-7C57-4170-B981-3B16E8044703}" type="slidenum">
              <a:rPr lang="en-US"/>
              <a:pPr/>
              <a:t>109</a:t>
            </a:fld>
            <a:endParaRPr lang="en-US" dirty="0"/>
          </a:p>
        </p:txBody>
      </p:sp>
      <p:sp>
        <p:nvSpPr>
          <p:cNvPr id="417794" name="Rectangle 2"/>
          <p:cNvSpPr>
            <a:spLocks noGrp="1" noRot="1" noChangeAspect="1" noChangeArrowheads="1" noTextEdit="1"/>
          </p:cNvSpPr>
          <p:nvPr>
            <p:ph type="sldImg"/>
          </p:nvPr>
        </p:nvSpPr>
        <p:spPr>
          <a:xfrm>
            <a:off x="1196975" y="727075"/>
            <a:ext cx="4556125" cy="3416300"/>
          </a:xfrm>
          <a:ln/>
        </p:spPr>
      </p:sp>
      <p:sp>
        <p:nvSpPr>
          <p:cNvPr id="41779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2D40919-0B73-4DB4-9627-79D93DC69521}" type="slidenum">
              <a:rPr lang="en-US"/>
              <a:pPr/>
              <a:t>110</a:t>
            </a:fld>
            <a:endParaRPr lang="en-US" dirty="0"/>
          </a:p>
        </p:txBody>
      </p:sp>
      <p:sp>
        <p:nvSpPr>
          <p:cNvPr id="418818" name="Rectangle 2"/>
          <p:cNvSpPr>
            <a:spLocks noGrp="1" noRot="1" noChangeAspect="1" noChangeArrowheads="1" noTextEdit="1"/>
          </p:cNvSpPr>
          <p:nvPr>
            <p:ph type="sldImg"/>
          </p:nvPr>
        </p:nvSpPr>
        <p:spPr>
          <a:xfrm>
            <a:off x="1196975" y="727075"/>
            <a:ext cx="4556125" cy="3416300"/>
          </a:xfrm>
          <a:ln/>
        </p:spPr>
      </p:sp>
      <p:sp>
        <p:nvSpPr>
          <p:cNvPr id="41881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4D8B6B8-1288-44FD-AFA2-09E71242335E}" type="slidenum">
              <a:rPr lang="en-US"/>
              <a:pPr/>
              <a:t>111</a:t>
            </a:fld>
            <a:endParaRPr lang="en-US" dirty="0"/>
          </a:p>
        </p:txBody>
      </p:sp>
      <p:sp>
        <p:nvSpPr>
          <p:cNvPr id="419842" name="Rectangle 2"/>
          <p:cNvSpPr>
            <a:spLocks noGrp="1" noRot="1" noChangeAspect="1" noChangeArrowheads="1" noTextEdit="1"/>
          </p:cNvSpPr>
          <p:nvPr>
            <p:ph type="sldImg"/>
          </p:nvPr>
        </p:nvSpPr>
        <p:spPr>
          <a:xfrm>
            <a:off x="1196975" y="727075"/>
            <a:ext cx="4556125" cy="3416300"/>
          </a:xfrm>
          <a:ln/>
        </p:spPr>
      </p:sp>
      <p:sp>
        <p:nvSpPr>
          <p:cNvPr id="41984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2D3195E-9493-422A-A056-B21ED9EE9411}" type="slidenum">
              <a:rPr lang="en-US"/>
              <a:pPr/>
              <a:t>25</a:t>
            </a:fld>
            <a:endParaRPr lang="en-US" dirty="0"/>
          </a:p>
        </p:txBody>
      </p:sp>
      <p:sp>
        <p:nvSpPr>
          <p:cNvPr id="339970" name="Rectangle 2"/>
          <p:cNvSpPr>
            <a:spLocks noGrp="1" noRot="1" noChangeAspect="1" noChangeArrowheads="1" noTextEdit="1"/>
          </p:cNvSpPr>
          <p:nvPr>
            <p:ph type="sldImg"/>
          </p:nvPr>
        </p:nvSpPr>
        <p:spPr>
          <a:xfrm>
            <a:off x="1196975" y="727075"/>
            <a:ext cx="4556125" cy="3416300"/>
          </a:xfrm>
          <a:ln/>
        </p:spPr>
      </p:sp>
      <p:sp>
        <p:nvSpPr>
          <p:cNvPr id="33997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A975A78-CECA-4D6C-898F-8C0B52C2512E}" type="slidenum">
              <a:rPr lang="en-US"/>
              <a:pPr/>
              <a:t>112</a:t>
            </a:fld>
            <a:endParaRPr lang="en-US" dirty="0"/>
          </a:p>
        </p:txBody>
      </p:sp>
      <p:sp>
        <p:nvSpPr>
          <p:cNvPr id="420866" name="Rectangle 2"/>
          <p:cNvSpPr>
            <a:spLocks noGrp="1" noRot="1" noChangeAspect="1" noChangeArrowheads="1" noTextEdit="1"/>
          </p:cNvSpPr>
          <p:nvPr>
            <p:ph type="sldImg"/>
          </p:nvPr>
        </p:nvSpPr>
        <p:spPr>
          <a:xfrm>
            <a:off x="1196975" y="727075"/>
            <a:ext cx="4556125" cy="3416300"/>
          </a:xfrm>
          <a:ln/>
        </p:spPr>
      </p:sp>
      <p:sp>
        <p:nvSpPr>
          <p:cNvPr id="42086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A044924-5EBB-4DAA-939E-1894C1C4BB50}" type="slidenum">
              <a:rPr lang="en-US"/>
              <a:pPr/>
              <a:t>113</a:t>
            </a:fld>
            <a:endParaRPr lang="en-US" dirty="0"/>
          </a:p>
        </p:txBody>
      </p:sp>
      <p:sp>
        <p:nvSpPr>
          <p:cNvPr id="421890" name="Rectangle 2"/>
          <p:cNvSpPr>
            <a:spLocks noGrp="1" noRot="1" noChangeAspect="1" noChangeArrowheads="1" noTextEdit="1"/>
          </p:cNvSpPr>
          <p:nvPr>
            <p:ph type="sldImg"/>
          </p:nvPr>
        </p:nvSpPr>
        <p:spPr>
          <a:xfrm>
            <a:off x="1196975" y="727075"/>
            <a:ext cx="4556125" cy="3416300"/>
          </a:xfrm>
          <a:ln/>
        </p:spPr>
      </p:sp>
      <p:sp>
        <p:nvSpPr>
          <p:cNvPr id="42189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A2FC41D-4908-4D26-93D2-7968F011C575}" type="slidenum">
              <a:rPr lang="en-US"/>
              <a:pPr/>
              <a:t>114</a:t>
            </a:fld>
            <a:endParaRPr lang="en-US" dirty="0"/>
          </a:p>
        </p:txBody>
      </p:sp>
      <p:sp>
        <p:nvSpPr>
          <p:cNvPr id="422914" name="Rectangle 2"/>
          <p:cNvSpPr>
            <a:spLocks noGrp="1" noRot="1" noChangeAspect="1" noChangeArrowheads="1" noTextEdit="1"/>
          </p:cNvSpPr>
          <p:nvPr>
            <p:ph type="sldImg"/>
          </p:nvPr>
        </p:nvSpPr>
        <p:spPr>
          <a:xfrm>
            <a:off x="1196975" y="727075"/>
            <a:ext cx="4556125" cy="3416300"/>
          </a:xfrm>
          <a:ln/>
        </p:spPr>
      </p:sp>
      <p:sp>
        <p:nvSpPr>
          <p:cNvPr id="42291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B71CF9-0250-480F-8E94-E479908C1F42}" type="slidenum">
              <a:rPr lang="en-US"/>
              <a:pPr/>
              <a:t>117</a:t>
            </a:fld>
            <a:endParaRPr lang="en-US" dirty="0"/>
          </a:p>
        </p:txBody>
      </p:sp>
      <p:sp>
        <p:nvSpPr>
          <p:cNvPr id="423938" name="Rectangle 2"/>
          <p:cNvSpPr>
            <a:spLocks noGrp="1" noRot="1" noChangeAspect="1" noChangeArrowheads="1" noTextEdit="1"/>
          </p:cNvSpPr>
          <p:nvPr>
            <p:ph type="sldImg"/>
          </p:nvPr>
        </p:nvSpPr>
        <p:spPr>
          <a:xfrm>
            <a:off x="1196975" y="727075"/>
            <a:ext cx="4556125" cy="3416300"/>
          </a:xfrm>
          <a:ln/>
        </p:spPr>
      </p:sp>
      <p:sp>
        <p:nvSpPr>
          <p:cNvPr id="42393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3B31982-E17E-468D-8C97-F0EE4DE54E35}" type="slidenum">
              <a:rPr lang="en-US"/>
              <a:pPr/>
              <a:t>118</a:t>
            </a:fld>
            <a:endParaRPr lang="en-US" dirty="0"/>
          </a:p>
        </p:txBody>
      </p:sp>
      <p:sp>
        <p:nvSpPr>
          <p:cNvPr id="425986" name="Rectangle 2"/>
          <p:cNvSpPr>
            <a:spLocks noGrp="1" noRot="1" noChangeAspect="1" noChangeArrowheads="1" noTextEdit="1"/>
          </p:cNvSpPr>
          <p:nvPr>
            <p:ph type="sldImg"/>
          </p:nvPr>
        </p:nvSpPr>
        <p:spPr>
          <a:xfrm>
            <a:off x="1196975" y="727075"/>
            <a:ext cx="4556125" cy="3416300"/>
          </a:xfrm>
          <a:ln/>
        </p:spPr>
      </p:sp>
      <p:sp>
        <p:nvSpPr>
          <p:cNvPr id="42598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D76EB5D-EF3B-4A40-BF9F-168007C368B8}" type="slidenum">
              <a:rPr lang="en-US"/>
              <a:pPr/>
              <a:t>120</a:t>
            </a:fld>
            <a:endParaRPr lang="en-US" dirty="0"/>
          </a:p>
        </p:txBody>
      </p:sp>
      <p:sp>
        <p:nvSpPr>
          <p:cNvPr id="427010" name="Rectangle 2"/>
          <p:cNvSpPr>
            <a:spLocks noGrp="1" noRot="1" noChangeAspect="1" noChangeArrowheads="1" noTextEdit="1"/>
          </p:cNvSpPr>
          <p:nvPr>
            <p:ph type="sldImg"/>
          </p:nvPr>
        </p:nvSpPr>
        <p:spPr>
          <a:xfrm>
            <a:off x="1196975" y="727075"/>
            <a:ext cx="4556125" cy="3416300"/>
          </a:xfrm>
          <a:ln/>
        </p:spPr>
      </p:sp>
      <p:sp>
        <p:nvSpPr>
          <p:cNvPr id="42701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4D1FD04-41F6-49C7-ACF2-300EA8505FC0}" type="slidenum">
              <a:rPr lang="en-US"/>
              <a:pPr/>
              <a:t>121</a:t>
            </a:fld>
            <a:endParaRPr lang="en-US" dirty="0"/>
          </a:p>
        </p:txBody>
      </p:sp>
      <p:sp>
        <p:nvSpPr>
          <p:cNvPr id="428034" name="Rectangle 2"/>
          <p:cNvSpPr>
            <a:spLocks noGrp="1" noRot="1" noChangeAspect="1" noChangeArrowheads="1" noTextEdit="1"/>
          </p:cNvSpPr>
          <p:nvPr>
            <p:ph type="sldImg"/>
          </p:nvPr>
        </p:nvSpPr>
        <p:spPr>
          <a:xfrm>
            <a:off x="1196975" y="727075"/>
            <a:ext cx="4556125" cy="3416300"/>
          </a:xfrm>
          <a:ln/>
        </p:spPr>
      </p:sp>
      <p:sp>
        <p:nvSpPr>
          <p:cNvPr id="42803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5E37EC5-A642-4570-B44F-5A734C66D93C}" type="slidenum">
              <a:rPr lang="en-US"/>
              <a:pPr/>
              <a:t>122</a:t>
            </a:fld>
            <a:endParaRPr lang="en-US" dirty="0"/>
          </a:p>
        </p:txBody>
      </p:sp>
      <p:sp>
        <p:nvSpPr>
          <p:cNvPr id="430082" name="Rectangle 2"/>
          <p:cNvSpPr>
            <a:spLocks noGrp="1" noRot="1" noChangeAspect="1" noChangeArrowheads="1" noTextEdit="1"/>
          </p:cNvSpPr>
          <p:nvPr>
            <p:ph type="sldImg"/>
          </p:nvPr>
        </p:nvSpPr>
        <p:spPr>
          <a:xfrm>
            <a:off x="1196975" y="727075"/>
            <a:ext cx="4556125" cy="3416300"/>
          </a:xfrm>
          <a:ln/>
        </p:spPr>
      </p:sp>
      <p:sp>
        <p:nvSpPr>
          <p:cNvPr id="43008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9417A7B-F019-4994-B1D0-659D02EEE378}" type="slidenum">
              <a:rPr lang="en-US"/>
              <a:pPr/>
              <a:t>124</a:t>
            </a:fld>
            <a:endParaRPr lang="en-US" dirty="0"/>
          </a:p>
        </p:txBody>
      </p:sp>
      <p:sp>
        <p:nvSpPr>
          <p:cNvPr id="432130" name="Rectangle 2"/>
          <p:cNvSpPr>
            <a:spLocks noGrp="1" noRot="1" noChangeAspect="1" noChangeArrowheads="1" noTextEdit="1"/>
          </p:cNvSpPr>
          <p:nvPr>
            <p:ph type="sldImg"/>
          </p:nvPr>
        </p:nvSpPr>
        <p:spPr>
          <a:xfrm>
            <a:off x="1196975" y="727075"/>
            <a:ext cx="4556125" cy="3416300"/>
          </a:xfrm>
          <a:ln/>
        </p:spPr>
      </p:sp>
      <p:sp>
        <p:nvSpPr>
          <p:cNvPr id="43213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7AB16D0-35A0-450F-949A-7F05A246DF37}" type="slidenum">
              <a:rPr lang="en-US"/>
              <a:pPr/>
              <a:t>125</a:t>
            </a:fld>
            <a:endParaRPr lang="en-US" dirty="0"/>
          </a:p>
        </p:txBody>
      </p:sp>
      <p:sp>
        <p:nvSpPr>
          <p:cNvPr id="434178" name="Rectangle 2"/>
          <p:cNvSpPr>
            <a:spLocks noGrp="1" noRot="1" noChangeAspect="1" noChangeArrowheads="1" noTextEdit="1"/>
          </p:cNvSpPr>
          <p:nvPr>
            <p:ph type="sldImg"/>
          </p:nvPr>
        </p:nvSpPr>
        <p:spPr>
          <a:xfrm>
            <a:off x="1196975" y="727075"/>
            <a:ext cx="4556125" cy="3416300"/>
          </a:xfrm>
          <a:ln/>
        </p:spPr>
      </p:sp>
      <p:sp>
        <p:nvSpPr>
          <p:cNvPr id="43417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E31128D-59C8-4DAB-BBB8-B4FD708928EF}" type="slidenum">
              <a:rPr lang="en-US"/>
              <a:pPr/>
              <a:t>26</a:t>
            </a:fld>
            <a:endParaRPr lang="en-US" dirty="0"/>
          </a:p>
        </p:txBody>
      </p:sp>
      <p:sp>
        <p:nvSpPr>
          <p:cNvPr id="340994" name="Rectangle 2"/>
          <p:cNvSpPr>
            <a:spLocks noGrp="1" noRot="1" noChangeAspect="1" noChangeArrowheads="1" noTextEdit="1"/>
          </p:cNvSpPr>
          <p:nvPr>
            <p:ph type="sldImg"/>
          </p:nvPr>
        </p:nvSpPr>
        <p:spPr>
          <a:xfrm>
            <a:off x="1196975" y="727075"/>
            <a:ext cx="4556125" cy="3416300"/>
          </a:xfrm>
          <a:ln/>
        </p:spPr>
      </p:sp>
      <p:sp>
        <p:nvSpPr>
          <p:cNvPr id="34099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A4ACA68-0302-4435-9DB9-BACA6842BF2F}" type="slidenum">
              <a:rPr lang="en-US"/>
              <a:pPr/>
              <a:t>128</a:t>
            </a:fld>
            <a:endParaRPr lang="en-US" dirty="0"/>
          </a:p>
        </p:txBody>
      </p:sp>
      <p:sp>
        <p:nvSpPr>
          <p:cNvPr id="436226" name="Rectangle 2"/>
          <p:cNvSpPr>
            <a:spLocks noGrp="1" noRot="1" noChangeAspect="1" noChangeArrowheads="1" noTextEdit="1"/>
          </p:cNvSpPr>
          <p:nvPr>
            <p:ph type="sldImg"/>
          </p:nvPr>
        </p:nvSpPr>
        <p:spPr>
          <a:xfrm>
            <a:off x="1196975" y="727075"/>
            <a:ext cx="4556125" cy="3416300"/>
          </a:xfrm>
          <a:ln/>
        </p:spPr>
      </p:sp>
      <p:sp>
        <p:nvSpPr>
          <p:cNvPr id="43622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93664B7-D707-48E9-8BF5-FFBB200EB4AE}" type="slidenum">
              <a:rPr lang="en-US"/>
              <a:pPr/>
              <a:t>130</a:t>
            </a:fld>
            <a:endParaRPr lang="en-US" dirty="0"/>
          </a:p>
        </p:txBody>
      </p:sp>
      <p:sp>
        <p:nvSpPr>
          <p:cNvPr id="438274" name="Rectangle 2"/>
          <p:cNvSpPr>
            <a:spLocks noGrp="1" noRot="1" noChangeAspect="1" noChangeArrowheads="1" noTextEdit="1"/>
          </p:cNvSpPr>
          <p:nvPr>
            <p:ph type="sldImg"/>
          </p:nvPr>
        </p:nvSpPr>
        <p:spPr>
          <a:xfrm>
            <a:off x="1196975" y="727075"/>
            <a:ext cx="4556125" cy="3416300"/>
          </a:xfrm>
          <a:ln/>
        </p:spPr>
      </p:sp>
      <p:sp>
        <p:nvSpPr>
          <p:cNvPr id="43827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34A6451-2A79-4824-81F0-E88A523EEDB0}" type="slidenum">
              <a:rPr lang="en-US"/>
              <a:pPr/>
              <a:t>131</a:t>
            </a:fld>
            <a:endParaRPr lang="en-US" dirty="0"/>
          </a:p>
        </p:txBody>
      </p:sp>
      <p:sp>
        <p:nvSpPr>
          <p:cNvPr id="439298" name="Rectangle 2"/>
          <p:cNvSpPr>
            <a:spLocks noGrp="1" noRot="1" noChangeAspect="1" noChangeArrowheads="1" noTextEdit="1"/>
          </p:cNvSpPr>
          <p:nvPr>
            <p:ph type="sldImg"/>
          </p:nvPr>
        </p:nvSpPr>
        <p:spPr>
          <a:xfrm>
            <a:off x="1196975" y="727075"/>
            <a:ext cx="4556125" cy="3416300"/>
          </a:xfrm>
          <a:ln/>
        </p:spPr>
      </p:sp>
      <p:sp>
        <p:nvSpPr>
          <p:cNvPr id="43929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C382A4F-366E-45BE-B366-09A373EF20B0}" type="slidenum">
              <a:rPr lang="en-US"/>
              <a:pPr/>
              <a:t>133</a:t>
            </a:fld>
            <a:endParaRPr lang="en-US" dirty="0"/>
          </a:p>
        </p:txBody>
      </p:sp>
      <p:sp>
        <p:nvSpPr>
          <p:cNvPr id="440322" name="Rectangle 2"/>
          <p:cNvSpPr>
            <a:spLocks noGrp="1" noRot="1" noChangeAspect="1" noChangeArrowheads="1" noTextEdit="1"/>
          </p:cNvSpPr>
          <p:nvPr>
            <p:ph type="sldImg"/>
          </p:nvPr>
        </p:nvSpPr>
        <p:spPr>
          <a:xfrm>
            <a:off x="1196975" y="727075"/>
            <a:ext cx="4556125" cy="3416300"/>
          </a:xfrm>
          <a:ln/>
        </p:spPr>
      </p:sp>
      <p:sp>
        <p:nvSpPr>
          <p:cNvPr id="44032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B6AE3CB-F5AF-4B3D-9CD0-06946D9F1ED6}" type="slidenum">
              <a:rPr lang="en-US"/>
              <a:pPr/>
              <a:t>134</a:t>
            </a:fld>
            <a:endParaRPr lang="en-US" dirty="0"/>
          </a:p>
        </p:txBody>
      </p:sp>
      <p:sp>
        <p:nvSpPr>
          <p:cNvPr id="445442" name="Rectangle 2"/>
          <p:cNvSpPr>
            <a:spLocks noGrp="1" noRot="1" noChangeAspect="1" noChangeArrowheads="1" noTextEdit="1"/>
          </p:cNvSpPr>
          <p:nvPr>
            <p:ph type="sldImg"/>
          </p:nvPr>
        </p:nvSpPr>
        <p:spPr>
          <a:xfrm>
            <a:off x="1196975" y="727075"/>
            <a:ext cx="4556125" cy="3416300"/>
          </a:xfrm>
          <a:ln/>
        </p:spPr>
      </p:sp>
      <p:sp>
        <p:nvSpPr>
          <p:cNvPr id="44544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F148AC5-74D5-4DE9-8DDC-281ECB403749}" type="slidenum">
              <a:rPr lang="en-US"/>
              <a:pPr/>
              <a:t>135</a:t>
            </a:fld>
            <a:endParaRPr lang="en-US" dirty="0"/>
          </a:p>
        </p:txBody>
      </p:sp>
      <p:sp>
        <p:nvSpPr>
          <p:cNvPr id="446466" name="Rectangle 2"/>
          <p:cNvSpPr>
            <a:spLocks noGrp="1" noRot="1" noChangeAspect="1" noChangeArrowheads="1" noTextEdit="1"/>
          </p:cNvSpPr>
          <p:nvPr>
            <p:ph type="sldImg"/>
          </p:nvPr>
        </p:nvSpPr>
        <p:spPr>
          <a:xfrm>
            <a:off x="1196975" y="727075"/>
            <a:ext cx="4556125" cy="3416300"/>
          </a:xfrm>
          <a:ln/>
        </p:spPr>
      </p:sp>
      <p:sp>
        <p:nvSpPr>
          <p:cNvPr id="44646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F1E7C12-DDA7-4A14-8183-046EE3495567}" type="slidenum">
              <a:rPr lang="en-US"/>
              <a:pPr/>
              <a:t>136</a:t>
            </a:fld>
            <a:endParaRPr lang="en-US" dirty="0"/>
          </a:p>
        </p:txBody>
      </p:sp>
      <p:sp>
        <p:nvSpPr>
          <p:cNvPr id="447490" name="Rectangle 2"/>
          <p:cNvSpPr>
            <a:spLocks noGrp="1" noRot="1" noChangeAspect="1" noChangeArrowheads="1" noTextEdit="1"/>
          </p:cNvSpPr>
          <p:nvPr>
            <p:ph type="sldImg"/>
          </p:nvPr>
        </p:nvSpPr>
        <p:spPr>
          <a:xfrm>
            <a:off x="1196975" y="727075"/>
            <a:ext cx="4556125" cy="3416300"/>
          </a:xfrm>
          <a:ln/>
        </p:spPr>
      </p:sp>
      <p:sp>
        <p:nvSpPr>
          <p:cNvPr id="44749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249EFA0-A041-41A2-8278-F80DA189EC84}" type="slidenum">
              <a:rPr lang="en-US"/>
              <a:pPr/>
              <a:t>137</a:t>
            </a:fld>
            <a:endParaRPr lang="en-US" dirty="0"/>
          </a:p>
        </p:txBody>
      </p:sp>
      <p:sp>
        <p:nvSpPr>
          <p:cNvPr id="448514" name="Rectangle 2"/>
          <p:cNvSpPr>
            <a:spLocks noGrp="1" noRot="1" noChangeAspect="1" noChangeArrowheads="1" noTextEdit="1"/>
          </p:cNvSpPr>
          <p:nvPr>
            <p:ph type="sldImg"/>
          </p:nvPr>
        </p:nvSpPr>
        <p:spPr>
          <a:xfrm>
            <a:off x="1196975" y="727075"/>
            <a:ext cx="4556125" cy="3416300"/>
          </a:xfrm>
          <a:ln/>
        </p:spPr>
      </p:sp>
      <p:sp>
        <p:nvSpPr>
          <p:cNvPr id="44851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E60433D-2B8D-4151-ADC4-B8312C5F21A9}" type="slidenum">
              <a:rPr lang="en-US"/>
              <a:pPr/>
              <a:t>138</a:t>
            </a:fld>
            <a:endParaRPr lang="en-US" dirty="0"/>
          </a:p>
        </p:txBody>
      </p:sp>
      <p:sp>
        <p:nvSpPr>
          <p:cNvPr id="454658" name="Rectangle 2"/>
          <p:cNvSpPr>
            <a:spLocks noGrp="1" noRot="1" noChangeAspect="1" noChangeArrowheads="1" noTextEdit="1"/>
          </p:cNvSpPr>
          <p:nvPr>
            <p:ph type="sldImg"/>
          </p:nvPr>
        </p:nvSpPr>
        <p:spPr>
          <a:xfrm>
            <a:off x="1196975" y="727075"/>
            <a:ext cx="4556125" cy="3416300"/>
          </a:xfrm>
          <a:ln/>
        </p:spPr>
      </p:sp>
      <p:sp>
        <p:nvSpPr>
          <p:cNvPr id="45465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69820F1-377B-4C5C-B12A-B87941727B63}" type="slidenum">
              <a:rPr lang="en-US"/>
              <a:pPr/>
              <a:t>140</a:t>
            </a:fld>
            <a:endParaRPr lang="en-US" dirty="0"/>
          </a:p>
        </p:txBody>
      </p:sp>
      <p:sp>
        <p:nvSpPr>
          <p:cNvPr id="455682" name="Rectangle 2"/>
          <p:cNvSpPr>
            <a:spLocks noGrp="1" noRot="1" noChangeAspect="1" noChangeArrowheads="1" noTextEdit="1"/>
          </p:cNvSpPr>
          <p:nvPr>
            <p:ph type="sldImg"/>
          </p:nvPr>
        </p:nvSpPr>
        <p:spPr>
          <a:xfrm>
            <a:off x="1196975" y="727075"/>
            <a:ext cx="4556125" cy="3416300"/>
          </a:xfrm>
          <a:ln/>
        </p:spPr>
      </p:sp>
      <p:sp>
        <p:nvSpPr>
          <p:cNvPr id="455683" name="Rectangle 3"/>
          <p:cNvSpPr>
            <a:spLocks noGrp="1" noChangeArrowheads="1"/>
          </p:cNvSpPr>
          <p:nvPr>
            <p:ph type="body" idx="1"/>
          </p:nvPr>
        </p:nvSpPr>
        <p:spPr/>
        <p:txBody>
          <a:bodyPr/>
          <a:lstStyle/>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381000" y="457200"/>
            <a:ext cx="8397875" cy="5562600"/>
            <a:chOff x="240" y="288"/>
            <a:chExt cx="5290" cy="3504"/>
          </a:xfrm>
        </p:grpSpPr>
        <p:sp>
          <p:nvSpPr>
            <p:cNvPr id="5" name="Rectangle 3"/>
            <p:cNvSpPr>
              <a:spLocks noChangeArrowheads="1"/>
            </p:cNvSpPr>
            <p:nvPr/>
          </p:nvSpPr>
          <p:spPr bwMode="blackWhite">
            <a:xfrm>
              <a:off x="240" y="288"/>
              <a:ext cx="5290" cy="3504"/>
            </a:xfrm>
            <a:prstGeom prst="rect">
              <a:avLst/>
            </a:prstGeom>
            <a:solidFill>
              <a:schemeClr val="bg1"/>
            </a:solidFill>
            <a:ln w="50800">
              <a:solidFill>
                <a:schemeClr val="folHlink"/>
              </a:solidFill>
              <a:miter lim="800000"/>
              <a:headEnd/>
              <a:tailEnd/>
            </a:ln>
            <a:effectLst/>
          </p:spPr>
          <p:txBody>
            <a:bodyPr wrap="none" anchor="ctr"/>
            <a:lstStyle/>
            <a:p>
              <a:pPr algn="ctr" fontAlgn="base">
                <a:spcBef>
                  <a:spcPct val="0"/>
                </a:spcBef>
                <a:spcAft>
                  <a:spcPct val="0"/>
                </a:spcAft>
                <a:defRPr/>
              </a:pPr>
              <a:endParaRPr lang="en-US" sz="2400" dirty="0">
                <a:solidFill>
                  <a:srgbClr val="000000"/>
                </a:solidFill>
                <a:latin typeface="Times New Roman" pitchFamily="18" charset="0"/>
              </a:endParaRPr>
            </a:p>
          </p:txBody>
        </p:sp>
        <p:sp>
          <p:nvSpPr>
            <p:cNvPr id="6" name="Rectangle 4"/>
            <p:cNvSpPr>
              <a:spLocks noChangeArrowheads="1"/>
            </p:cNvSpPr>
            <p:nvPr/>
          </p:nvSpPr>
          <p:spPr bwMode="auto">
            <a:xfrm>
              <a:off x="285" y="336"/>
              <a:ext cx="5184" cy="3408"/>
            </a:xfrm>
            <a:prstGeom prst="rect">
              <a:avLst/>
            </a:prstGeom>
            <a:noFill/>
            <a:ln w="9525">
              <a:solidFill>
                <a:schemeClr val="folHlink"/>
              </a:solidFill>
              <a:miter lim="800000"/>
              <a:headEnd/>
              <a:tailEnd/>
            </a:ln>
            <a:effectLst/>
          </p:spPr>
          <p:txBody>
            <a:bodyPr wrap="none" anchor="ctr"/>
            <a:lstStyle/>
            <a:p>
              <a:pPr algn="ctr" fontAlgn="base">
                <a:spcBef>
                  <a:spcPct val="0"/>
                </a:spcBef>
                <a:spcAft>
                  <a:spcPct val="0"/>
                </a:spcAft>
                <a:defRPr/>
              </a:pPr>
              <a:endParaRPr lang="en-US" sz="2400" dirty="0">
                <a:solidFill>
                  <a:srgbClr val="000000"/>
                </a:solidFill>
                <a:latin typeface="Times New Roman" pitchFamily="18" charset="0"/>
              </a:endParaRPr>
            </a:p>
          </p:txBody>
        </p:sp>
        <p:sp>
          <p:nvSpPr>
            <p:cNvPr id="7" name="Line 5"/>
            <p:cNvSpPr>
              <a:spLocks noChangeShapeType="1"/>
            </p:cNvSpPr>
            <p:nvPr/>
          </p:nvSpPr>
          <p:spPr bwMode="auto">
            <a:xfrm>
              <a:off x="576" y="2256"/>
              <a:ext cx="4608" cy="0"/>
            </a:xfrm>
            <a:prstGeom prst="line">
              <a:avLst/>
            </a:prstGeom>
            <a:noFill/>
            <a:ln w="19050">
              <a:solidFill>
                <a:schemeClr val="accent2"/>
              </a:solidFill>
              <a:round/>
              <a:headEnd/>
              <a:tailEnd/>
            </a:ln>
            <a:effectLst/>
          </p:spPr>
          <p:txBody>
            <a:bodyPr wrap="none" anchor="ctr"/>
            <a:lstStyle/>
            <a:p>
              <a:pPr eaLnBrk="0" fontAlgn="base" hangingPunct="0">
                <a:spcBef>
                  <a:spcPct val="0"/>
                </a:spcBef>
                <a:spcAft>
                  <a:spcPct val="0"/>
                </a:spcAft>
                <a:defRPr/>
              </a:pPr>
              <a:endParaRPr lang="en-US" dirty="0">
                <a:solidFill>
                  <a:srgbClr val="000000"/>
                </a:solidFill>
              </a:endParaRPr>
            </a:p>
          </p:txBody>
        </p:sp>
      </p:grpSp>
      <p:sp>
        <p:nvSpPr>
          <p:cNvPr id="133126" name="Rectangle 6"/>
          <p:cNvSpPr>
            <a:spLocks noGrp="1" noChangeArrowheads="1"/>
          </p:cNvSpPr>
          <p:nvPr>
            <p:ph type="ctrTitle"/>
          </p:nvPr>
        </p:nvSpPr>
        <p:spPr>
          <a:xfrm>
            <a:off x="3505200" y="838200"/>
            <a:ext cx="4724400" cy="2559050"/>
          </a:xfrm>
        </p:spPr>
        <p:txBody>
          <a:bodyPr anchorCtr="1"/>
          <a:lstStyle>
            <a:lvl1pPr algn="ctr">
              <a:defRPr sz="6200" b="1"/>
            </a:lvl1pPr>
          </a:lstStyle>
          <a:p>
            <a:r>
              <a:rPr lang="en-US" dirty="0" smtClean="0"/>
              <a:t>Click to edit Master title style</a:t>
            </a:r>
            <a:endParaRPr lang="en-US" dirty="0"/>
          </a:p>
        </p:txBody>
      </p:sp>
      <p:sp>
        <p:nvSpPr>
          <p:cNvPr id="133127" name="Rectangle 7"/>
          <p:cNvSpPr>
            <a:spLocks noGrp="1" noChangeArrowheads="1"/>
          </p:cNvSpPr>
          <p:nvPr>
            <p:ph type="subTitle" idx="1"/>
          </p:nvPr>
        </p:nvSpPr>
        <p:spPr>
          <a:xfrm>
            <a:off x="1371600" y="3733800"/>
            <a:ext cx="6400800" cy="1873250"/>
          </a:xfrm>
        </p:spPr>
        <p:txBody>
          <a:bodyPr/>
          <a:lstStyle>
            <a:lvl1pPr marL="0" indent="0" algn="ctr">
              <a:buFont typeface="Wingdings" pitchFamily="2" charset="2"/>
              <a:buNone/>
              <a:defRPr sz="3000"/>
            </a:lvl1pPr>
          </a:lstStyle>
          <a:p>
            <a:r>
              <a:rPr lang="en-US" smtClean="0"/>
              <a:t>Click to edit Master subtitle style</a:t>
            </a:r>
            <a:endParaRPr lang="en-US"/>
          </a:p>
        </p:txBody>
      </p:sp>
      <p:sp>
        <p:nvSpPr>
          <p:cNvPr id="10" name="Rectangle 10"/>
          <p:cNvSpPr>
            <a:spLocks noGrp="1" noChangeArrowheads="1"/>
          </p:cNvSpPr>
          <p:nvPr>
            <p:ph type="sldNum" sz="quarter" idx="12"/>
          </p:nvPr>
        </p:nvSpPr>
        <p:spPr>
          <a:xfrm>
            <a:off x="6788150" y="6257925"/>
            <a:ext cx="1905000" cy="457200"/>
          </a:xfrm>
        </p:spPr>
        <p:txBody>
          <a:bodyPr/>
          <a:lstStyle>
            <a:lvl1pPr>
              <a:defRPr smtClean="0"/>
            </a:lvl1pPr>
          </a:lstStyle>
          <a:p>
            <a:pPr>
              <a:defRPr/>
            </a:pPr>
            <a:fld id="{18306EEF-17DB-41A6-AF19-EE4096313665}" type="slidenum">
              <a:rPr lang="en-US">
                <a:solidFill>
                  <a:srgbClr val="000000"/>
                </a:solidFill>
              </a:rPr>
              <a:pPr>
                <a:defRPr/>
              </a:pPr>
              <a:t>‹#›</a:t>
            </a:fld>
            <a:endParaRPr lang="en-US" dirty="0">
              <a:solidFill>
                <a:srgbClr val="000000"/>
              </a:solidFill>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5341" y="765288"/>
            <a:ext cx="2673659" cy="2660423"/>
          </a:xfrm>
          <a:prstGeom prst="rect">
            <a:avLst/>
          </a:prstGeom>
        </p:spPr>
      </p:pic>
    </p:spTree>
    <p:extLst>
      <p:ext uri="{BB962C8B-B14F-4D97-AF65-F5344CB8AC3E}">
        <p14:creationId xmlns:p14="http://schemas.microsoft.com/office/powerpoint/2010/main" val="165926969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b="1"/>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80AF16D2-9A47-4B3A-AE33-19B1777369B0}"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536804609"/>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52600" y="381000"/>
            <a:ext cx="7010400" cy="1219200"/>
          </a:xfrm>
        </p:spPr>
        <p:txBody>
          <a:bodyPr vert="eaVert"/>
          <a:lstStyle>
            <a:lvl1pPr algn="ctr">
              <a:defRPr b="1"/>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33400" y="1828800"/>
            <a:ext cx="8229600" cy="4038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BD6B1FC0-B362-4A39-9F24-C37CC58C74AC}"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801596792"/>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381000" y="457200"/>
            <a:ext cx="8397875" cy="5562600"/>
            <a:chOff x="240" y="288"/>
            <a:chExt cx="5290" cy="3504"/>
          </a:xfrm>
        </p:grpSpPr>
        <p:sp>
          <p:nvSpPr>
            <p:cNvPr id="5" name="Rectangle 3"/>
            <p:cNvSpPr>
              <a:spLocks noChangeArrowheads="1"/>
            </p:cNvSpPr>
            <p:nvPr/>
          </p:nvSpPr>
          <p:spPr bwMode="blackWhite">
            <a:xfrm>
              <a:off x="240" y="288"/>
              <a:ext cx="5290" cy="3504"/>
            </a:xfrm>
            <a:prstGeom prst="rect">
              <a:avLst/>
            </a:prstGeom>
            <a:solidFill>
              <a:schemeClr val="bg1"/>
            </a:solidFill>
            <a:ln w="50800">
              <a:solidFill>
                <a:schemeClr val="folHlink"/>
              </a:solidFill>
              <a:miter lim="800000"/>
              <a:headEnd/>
              <a:tailEnd/>
            </a:ln>
            <a:effectLst/>
          </p:spPr>
          <p:txBody>
            <a:bodyPr wrap="none" anchor="ctr"/>
            <a:lstStyle/>
            <a:p>
              <a:pPr algn="ctr" fontAlgn="base">
                <a:spcBef>
                  <a:spcPct val="0"/>
                </a:spcBef>
                <a:spcAft>
                  <a:spcPct val="0"/>
                </a:spcAft>
                <a:defRPr/>
              </a:pPr>
              <a:endParaRPr lang="en-US" sz="2400" dirty="0">
                <a:solidFill>
                  <a:srgbClr val="000000"/>
                </a:solidFill>
                <a:latin typeface="Times New Roman" pitchFamily="18" charset="0"/>
              </a:endParaRPr>
            </a:p>
          </p:txBody>
        </p:sp>
        <p:sp>
          <p:nvSpPr>
            <p:cNvPr id="6" name="Rectangle 4"/>
            <p:cNvSpPr>
              <a:spLocks noChangeArrowheads="1"/>
            </p:cNvSpPr>
            <p:nvPr/>
          </p:nvSpPr>
          <p:spPr bwMode="auto">
            <a:xfrm>
              <a:off x="285" y="336"/>
              <a:ext cx="5184" cy="3408"/>
            </a:xfrm>
            <a:prstGeom prst="rect">
              <a:avLst/>
            </a:prstGeom>
            <a:noFill/>
            <a:ln w="9525">
              <a:solidFill>
                <a:schemeClr val="folHlink"/>
              </a:solidFill>
              <a:miter lim="800000"/>
              <a:headEnd/>
              <a:tailEnd/>
            </a:ln>
            <a:effectLst/>
          </p:spPr>
          <p:txBody>
            <a:bodyPr wrap="none" anchor="ctr"/>
            <a:lstStyle/>
            <a:p>
              <a:pPr algn="ctr" fontAlgn="base">
                <a:spcBef>
                  <a:spcPct val="0"/>
                </a:spcBef>
                <a:spcAft>
                  <a:spcPct val="0"/>
                </a:spcAft>
                <a:defRPr/>
              </a:pPr>
              <a:endParaRPr lang="en-US" sz="2400" dirty="0">
                <a:solidFill>
                  <a:srgbClr val="000000"/>
                </a:solidFill>
                <a:latin typeface="Times New Roman" pitchFamily="18" charset="0"/>
              </a:endParaRPr>
            </a:p>
          </p:txBody>
        </p:sp>
        <p:sp>
          <p:nvSpPr>
            <p:cNvPr id="7" name="Line 5"/>
            <p:cNvSpPr>
              <a:spLocks noChangeShapeType="1"/>
            </p:cNvSpPr>
            <p:nvPr/>
          </p:nvSpPr>
          <p:spPr bwMode="auto">
            <a:xfrm>
              <a:off x="576" y="2256"/>
              <a:ext cx="4608" cy="0"/>
            </a:xfrm>
            <a:prstGeom prst="line">
              <a:avLst/>
            </a:prstGeom>
            <a:noFill/>
            <a:ln w="19050">
              <a:solidFill>
                <a:schemeClr val="accent2"/>
              </a:solidFill>
              <a:round/>
              <a:headEnd/>
              <a:tailEnd/>
            </a:ln>
            <a:effectLst/>
          </p:spPr>
          <p:txBody>
            <a:bodyPr wrap="none" anchor="ctr"/>
            <a:lstStyle/>
            <a:p>
              <a:pPr eaLnBrk="0" fontAlgn="base" hangingPunct="0">
                <a:spcBef>
                  <a:spcPct val="0"/>
                </a:spcBef>
                <a:spcAft>
                  <a:spcPct val="0"/>
                </a:spcAft>
                <a:defRPr/>
              </a:pPr>
              <a:endParaRPr lang="en-US" dirty="0">
                <a:solidFill>
                  <a:srgbClr val="000000"/>
                </a:solidFill>
              </a:endParaRPr>
            </a:p>
          </p:txBody>
        </p:sp>
      </p:grpSp>
      <p:sp>
        <p:nvSpPr>
          <p:cNvPr id="133126" name="Rectangle 6"/>
          <p:cNvSpPr>
            <a:spLocks noGrp="1" noChangeArrowheads="1"/>
          </p:cNvSpPr>
          <p:nvPr>
            <p:ph type="ctrTitle"/>
          </p:nvPr>
        </p:nvSpPr>
        <p:spPr>
          <a:xfrm>
            <a:off x="1219200" y="838200"/>
            <a:ext cx="6781800" cy="2559050"/>
          </a:xfrm>
        </p:spPr>
        <p:txBody>
          <a:bodyPr anchorCtr="1"/>
          <a:lstStyle>
            <a:lvl1pPr algn="ctr">
              <a:defRPr sz="6200"/>
            </a:lvl1pPr>
          </a:lstStyle>
          <a:p>
            <a:r>
              <a:rPr lang="en-US"/>
              <a:t>Click to edit Master title style</a:t>
            </a:r>
          </a:p>
        </p:txBody>
      </p:sp>
      <p:sp>
        <p:nvSpPr>
          <p:cNvPr id="133127" name="Rectangle 7"/>
          <p:cNvSpPr>
            <a:spLocks noGrp="1" noChangeArrowheads="1"/>
          </p:cNvSpPr>
          <p:nvPr>
            <p:ph type="subTitle" idx="1"/>
          </p:nvPr>
        </p:nvSpPr>
        <p:spPr>
          <a:xfrm>
            <a:off x="1371600" y="3733800"/>
            <a:ext cx="6400800" cy="1873250"/>
          </a:xfrm>
        </p:spPr>
        <p:txBody>
          <a:bodyPr/>
          <a:lstStyle>
            <a:lvl1pPr marL="0" indent="0" algn="ctr">
              <a:buFont typeface="Wingdings" pitchFamily="2" charset="2"/>
              <a:buNone/>
              <a:defRPr sz="3000"/>
            </a:lvl1pPr>
          </a:lstStyle>
          <a:p>
            <a:r>
              <a:rPr lang="en-US"/>
              <a:t>Click to edit Master subtitle style</a:t>
            </a:r>
          </a:p>
        </p:txBody>
      </p:sp>
      <p:sp>
        <p:nvSpPr>
          <p:cNvPr id="8" name="Rectangle 8"/>
          <p:cNvSpPr>
            <a:spLocks noGrp="1" noChangeArrowheads="1"/>
          </p:cNvSpPr>
          <p:nvPr>
            <p:ph type="dt" sz="half" idx="10"/>
          </p:nvPr>
        </p:nvSpPr>
        <p:spPr>
          <a:xfrm>
            <a:off x="536575" y="6248400"/>
            <a:ext cx="2054225" cy="457200"/>
          </a:xfrm>
        </p:spPr>
        <p:txBody>
          <a:bodyPr/>
          <a:lstStyle>
            <a:lvl1pPr>
              <a:defRPr smtClean="0"/>
            </a:lvl1pPr>
          </a:lstStyle>
          <a:p>
            <a:pPr>
              <a:defRPr/>
            </a:pPr>
            <a:endParaRPr lang="en-US" dirty="0">
              <a:solidFill>
                <a:srgbClr val="000000"/>
              </a:solidFill>
            </a:endParaRPr>
          </a:p>
        </p:txBody>
      </p:sp>
      <p:sp>
        <p:nvSpPr>
          <p:cNvPr id="9" name="Rectangle 9"/>
          <p:cNvSpPr>
            <a:spLocks noGrp="1" noChangeArrowheads="1"/>
          </p:cNvSpPr>
          <p:nvPr>
            <p:ph type="ftr" sz="quarter" idx="11"/>
          </p:nvPr>
        </p:nvSpPr>
        <p:spPr>
          <a:xfrm>
            <a:off x="3251200" y="6248400"/>
            <a:ext cx="2887663" cy="457200"/>
          </a:xfrm>
        </p:spPr>
        <p:txBody>
          <a:bodyPr/>
          <a:lstStyle>
            <a:lvl1pPr>
              <a:defRPr smtClean="0"/>
            </a:lvl1pPr>
          </a:lstStyle>
          <a:p>
            <a:pPr>
              <a:defRPr/>
            </a:pPr>
            <a:endParaRPr lang="en-US" dirty="0">
              <a:solidFill>
                <a:srgbClr val="000000"/>
              </a:solidFill>
            </a:endParaRPr>
          </a:p>
        </p:txBody>
      </p:sp>
      <p:sp>
        <p:nvSpPr>
          <p:cNvPr id="10" name="Rectangle 10"/>
          <p:cNvSpPr>
            <a:spLocks noGrp="1" noChangeArrowheads="1"/>
          </p:cNvSpPr>
          <p:nvPr>
            <p:ph type="sldNum" sz="quarter" idx="12"/>
          </p:nvPr>
        </p:nvSpPr>
        <p:spPr>
          <a:xfrm>
            <a:off x="6788150" y="6257925"/>
            <a:ext cx="1905000" cy="457200"/>
          </a:xfrm>
        </p:spPr>
        <p:txBody>
          <a:bodyPr/>
          <a:lstStyle>
            <a:lvl1pPr>
              <a:defRPr smtClean="0"/>
            </a:lvl1pPr>
          </a:lstStyle>
          <a:p>
            <a:pPr>
              <a:defRPr/>
            </a:pPr>
            <a:fld id="{18306EEF-17DB-41A6-AF19-EE4096313665}"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1512779087"/>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9"/>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10"/>
          <p:cNvSpPr>
            <a:spLocks noGrp="1" noChangeArrowheads="1"/>
          </p:cNvSpPr>
          <p:nvPr>
            <p:ph type="sldNum" sz="quarter" idx="12"/>
          </p:nvPr>
        </p:nvSpPr>
        <p:spPr>
          <a:ln/>
        </p:spPr>
        <p:txBody>
          <a:bodyPr/>
          <a:lstStyle>
            <a:lvl1pPr>
              <a:defRPr/>
            </a:lvl1pPr>
          </a:lstStyle>
          <a:p>
            <a:pPr>
              <a:defRPr/>
            </a:pPr>
            <a:fld id="{92946194-5ECE-4141-9CB7-021ABA2F6097}"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123165097"/>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9"/>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10"/>
          <p:cNvSpPr>
            <a:spLocks noGrp="1" noChangeArrowheads="1"/>
          </p:cNvSpPr>
          <p:nvPr>
            <p:ph type="sldNum" sz="quarter" idx="12"/>
          </p:nvPr>
        </p:nvSpPr>
        <p:spPr>
          <a:ln/>
        </p:spPr>
        <p:txBody>
          <a:bodyPr/>
          <a:lstStyle>
            <a:lvl1pPr>
              <a:defRPr/>
            </a:lvl1pPr>
          </a:lstStyle>
          <a:p>
            <a:pPr>
              <a:defRPr/>
            </a:pPr>
            <a:fld id="{609B356E-701D-4B8B-9E84-14B5E33217BF}"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841694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33400" y="1828800"/>
            <a:ext cx="40005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828800"/>
            <a:ext cx="40005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9"/>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10"/>
          <p:cNvSpPr>
            <a:spLocks noGrp="1" noChangeArrowheads="1"/>
          </p:cNvSpPr>
          <p:nvPr>
            <p:ph type="sldNum" sz="quarter" idx="12"/>
          </p:nvPr>
        </p:nvSpPr>
        <p:spPr>
          <a:ln/>
        </p:spPr>
        <p:txBody>
          <a:bodyPr/>
          <a:lstStyle>
            <a:lvl1pPr>
              <a:defRPr/>
            </a:lvl1pPr>
          </a:lstStyle>
          <a:p>
            <a:pPr>
              <a:defRPr/>
            </a:pPr>
            <a:fld id="{3817529C-C1C6-4878-A7D9-370C4B7657BF}"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8186921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8" name="Rectangle 9"/>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9" name="Rectangle 10"/>
          <p:cNvSpPr>
            <a:spLocks noGrp="1" noChangeArrowheads="1"/>
          </p:cNvSpPr>
          <p:nvPr>
            <p:ph type="sldNum" sz="quarter" idx="12"/>
          </p:nvPr>
        </p:nvSpPr>
        <p:spPr>
          <a:ln/>
        </p:spPr>
        <p:txBody>
          <a:bodyPr/>
          <a:lstStyle>
            <a:lvl1pPr>
              <a:defRPr/>
            </a:lvl1pPr>
          </a:lstStyle>
          <a:p>
            <a:pPr>
              <a:defRPr/>
            </a:pPr>
            <a:fld id="{B3B64468-552B-4FB3-B477-F9DDFBCAEFF5}"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8269584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8"/>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9"/>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10"/>
          <p:cNvSpPr>
            <a:spLocks noGrp="1" noChangeArrowheads="1"/>
          </p:cNvSpPr>
          <p:nvPr>
            <p:ph type="sldNum" sz="quarter" idx="12"/>
          </p:nvPr>
        </p:nvSpPr>
        <p:spPr>
          <a:ln/>
        </p:spPr>
        <p:txBody>
          <a:bodyPr/>
          <a:lstStyle>
            <a:lvl1pPr>
              <a:defRPr/>
            </a:lvl1pPr>
          </a:lstStyle>
          <a:p>
            <a:pPr>
              <a:defRPr/>
            </a:pPr>
            <a:fld id="{9ECD594E-C49D-4F03-AF68-DA4978C5944D}"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6004230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3" name="Rectangle 9"/>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4" name="Rectangle 10"/>
          <p:cNvSpPr>
            <a:spLocks noGrp="1" noChangeArrowheads="1"/>
          </p:cNvSpPr>
          <p:nvPr>
            <p:ph type="sldNum" sz="quarter" idx="12"/>
          </p:nvPr>
        </p:nvSpPr>
        <p:spPr>
          <a:ln/>
        </p:spPr>
        <p:txBody>
          <a:bodyPr/>
          <a:lstStyle>
            <a:lvl1pPr>
              <a:defRPr/>
            </a:lvl1pPr>
          </a:lstStyle>
          <a:p>
            <a:pPr>
              <a:defRPr/>
            </a:pPr>
            <a:fld id="{B7A82E01-EB5F-4BCD-BF88-26C8C810C10B}"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40861759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9"/>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10"/>
          <p:cNvSpPr>
            <a:spLocks noGrp="1" noChangeArrowheads="1"/>
          </p:cNvSpPr>
          <p:nvPr>
            <p:ph type="sldNum" sz="quarter" idx="12"/>
          </p:nvPr>
        </p:nvSpPr>
        <p:spPr>
          <a:ln/>
        </p:spPr>
        <p:txBody>
          <a:bodyPr/>
          <a:lstStyle>
            <a:lvl1pPr>
              <a:defRPr/>
            </a:lvl1pPr>
          </a:lstStyle>
          <a:p>
            <a:pPr>
              <a:defRPr/>
            </a:pPr>
            <a:fld id="{C82C9F33-3437-47A5-9B27-CBCE4CB0B26F}"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1985456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b="1"/>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8"/>
          <p:cNvSpPr>
            <a:spLocks noGrp="1" noChangeArrowheads="1"/>
          </p:cNvSpPr>
          <p:nvPr>
            <p:ph type="dt" sz="half" idx="10"/>
          </p:nvPr>
        </p:nvSpPr>
        <p:spPr>
          <a:xfrm>
            <a:off x="533400" y="6248400"/>
            <a:ext cx="2057400" cy="457200"/>
          </a:xfrm>
          <a:prstGeom prst="rect">
            <a:avLst/>
          </a:prstGeom>
          <a:ln/>
        </p:spPr>
        <p:txBody>
          <a:bodyPr/>
          <a:lstStyle>
            <a:lvl1pPr>
              <a:defRPr/>
            </a:lvl1pPr>
          </a:lstStyle>
          <a:p>
            <a:pPr>
              <a:defRPr/>
            </a:pPr>
            <a:endParaRPr lang="en-US" dirty="0">
              <a:solidFill>
                <a:srgbClr val="000000"/>
              </a:solidFill>
            </a:endParaRPr>
          </a:p>
        </p:txBody>
      </p:sp>
      <p:sp>
        <p:nvSpPr>
          <p:cNvPr id="5" name="Rectangle 9"/>
          <p:cNvSpPr>
            <a:spLocks noGrp="1" noChangeArrowheads="1"/>
          </p:cNvSpPr>
          <p:nvPr>
            <p:ph type="ftr" sz="quarter" idx="11"/>
          </p:nvPr>
        </p:nvSpPr>
        <p:spPr>
          <a:xfrm>
            <a:off x="3238500" y="6248400"/>
            <a:ext cx="2895600" cy="457200"/>
          </a:xfrm>
          <a:prstGeom prst="rect">
            <a:avLst/>
          </a:prstGeom>
          <a:ln/>
        </p:spPr>
        <p:txBody>
          <a:bodyPr/>
          <a:lstStyle>
            <a:lvl1pPr>
              <a:defRPr/>
            </a:lvl1pPr>
          </a:lstStyle>
          <a:p>
            <a:pPr>
              <a:defRPr/>
            </a:pPr>
            <a:endParaRPr lang="en-US" dirty="0">
              <a:solidFill>
                <a:srgbClr val="000000"/>
              </a:solidFill>
            </a:endParaRPr>
          </a:p>
        </p:txBody>
      </p:sp>
      <p:sp>
        <p:nvSpPr>
          <p:cNvPr id="6" name="Rectangle 10"/>
          <p:cNvSpPr>
            <a:spLocks noGrp="1" noChangeArrowheads="1"/>
          </p:cNvSpPr>
          <p:nvPr>
            <p:ph type="sldNum" sz="quarter" idx="12"/>
          </p:nvPr>
        </p:nvSpPr>
        <p:spPr>
          <a:ln/>
        </p:spPr>
        <p:txBody>
          <a:bodyPr/>
          <a:lstStyle>
            <a:lvl1pPr>
              <a:defRPr/>
            </a:lvl1pPr>
          </a:lstStyle>
          <a:p>
            <a:pPr>
              <a:defRPr/>
            </a:pPr>
            <a:fld id="{92946194-5ECE-4141-9CB7-021ABA2F6097}"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138058789"/>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9"/>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10"/>
          <p:cNvSpPr>
            <a:spLocks noGrp="1" noChangeArrowheads="1"/>
          </p:cNvSpPr>
          <p:nvPr>
            <p:ph type="sldNum" sz="quarter" idx="12"/>
          </p:nvPr>
        </p:nvSpPr>
        <p:spPr>
          <a:ln/>
        </p:spPr>
        <p:txBody>
          <a:bodyPr/>
          <a:lstStyle>
            <a:lvl1pPr>
              <a:defRPr/>
            </a:lvl1pPr>
          </a:lstStyle>
          <a:p>
            <a:pPr>
              <a:defRPr/>
            </a:pPr>
            <a:fld id="{E8616A29-D69D-4A31-9593-6DD32E13E4F2}"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4054057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9"/>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10"/>
          <p:cNvSpPr>
            <a:spLocks noGrp="1" noChangeArrowheads="1"/>
          </p:cNvSpPr>
          <p:nvPr>
            <p:ph type="sldNum" sz="quarter" idx="12"/>
          </p:nvPr>
        </p:nvSpPr>
        <p:spPr>
          <a:ln/>
        </p:spPr>
        <p:txBody>
          <a:bodyPr/>
          <a:lstStyle>
            <a:lvl1pPr>
              <a:defRPr/>
            </a:lvl1pPr>
          </a:lstStyle>
          <a:p>
            <a:pPr>
              <a:defRPr/>
            </a:pPr>
            <a:fld id="{80AF16D2-9A47-4B3A-AE33-19B1777369B0}"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7796280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48450" y="473075"/>
            <a:ext cx="2038350" cy="53943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33400" y="473075"/>
            <a:ext cx="5962650" cy="53943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9"/>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10"/>
          <p:cNvSpPr>
            <a:spLocks noGrp="1" noChangeArrowheads="1"/>
          </p:cNvSpPr>
          <p:nvPr>
            <p:ph type="sldNum" sz="quarter" idx="12"/>
          </p:nvPr>
        </p:nvSpPr>
        <p:spPr>
          <a:ln/>
        </p:spPr>
        <p:txBody>
          <a:bodyPr/>
          <a:lstStyle>
            <a:lvl1pPr>
              <a:defRPr/>
            </a:lvl1pPr>
          </a:lstStyle>
          <a:p>
            <a:pPr>
              <a:defRPr/>
            </a:pPr>
            <a:fld id="{BD6B1FC0-B362-4A39-9F24-C37CC58C74AC}"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4264575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ctr">
              <a:defRPr sz="40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dt" sz="half" idx="10"/>
          </p:nvPr>
        </p:nvSpPr>
        <p:spPr>
          <a:xfrm>
            <a:off x="533400" y="6248400"/>
            <a:ext cx="2057400" cy="457200"/>
          </a:xfrm>
          <a:prstGeom prst="rect">
            <a:avLst/>
          </a:prstGeom>
          <a:ln/>
        </p:spPr>
        <p:txBody>
          <a:bodyPr/>
          <a:lstStyle>
            <a:lvl1pPr>
              <a:defRPr/>
            </a:lvl1pPr>
          </a:lstStyle>
          <a:p>
            <a:pPr>
              <a:defRPr/>
            </a:pPr>
            <a:endParaRPr lang="en-US" dirty="0">
              <a:solidFill>
                <a:srgbClr val="000000"/>
              </a:solidFill>
            </a:endParaRPr>
          </a:p>
        </p:txBody>
      </p:sp>
      <p:sp>
        <p:nvSpPr>
          <p:cNvPr id="5" name="Rectangle 9"/>
          <p:cNvSpPr>
            <a:spLocks noGrp="1" noChangeArrowheads="1"/>
          </p:cNvSpPr>
          <p:nvPr>
            <p:ph type="ftr" sz="quarter" idx="11"/>
          </p:nvPr>
        </p:nvSpPr>
        <p:spPr>
          <a:xfrm>
            <a:off x="3238500" y="6248400"/>
            <a:ext cx="2895600" cy="457200"/>
          </a:xfrm>
          <a:prstGeom prst="rect">
            <a:avLst/>
          </a:prstGeom>
          <a:ln/>
        </p:spPr>
        <p:txBody>
          <a:bodyPr/>
          <a:lstStyle>
            <a:lvl1pPr>
              <a:defRPr/>
            </a:lvl1pPr>
          </a:lstStyle>
          <a:p>
            <a:pPr>
              <a:defRPr/>
            </a:pPr>
            <a:endParaRPr lang="en-US" dirty="0">
              <a:solidFill>
                <a:srgbClr val="000000"/>
              </a:solidFill>
            </a:endParaRPr>
          </a:p>
        </p:txBody>
      </p:sp>
      <p:sp>
        <p:nvSpPr>
          <p:cNvPr id="6" name="Rectangle 10"/>
          <p:cNvSpPr>
            <a:spLocks noGrp="1" noChangeArrowheads="1"/>
          </p:cNvSpPr>
          <p:nvPr>
            <p:ph type="sldNum" sz="quarter" idx="12"/>
          </p:nvPr>
        </p:nvSpPr>
        <p:spPr>
          <a:ln/>
        </p:spPr>
        <p:txBody>
          <a:bodyPr/>
          <a:lstStyle>
            <a:lvl1pPr>
              <a:defRPr/>
            </a:lvl1pPr>
          </a:lstStyle>
          <a:p>
            <a:pPr>
              <a:defRPr/>
            </a:pPr>
            <a:fld id="{609B356E-701D-4B8B-9E84-14B5E33217BF}"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20360698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b="1"/>
            </a:lvl1pPr>
          </a:lstStyle>
          <a:p>
            <a:r>
              <a:rPr lang="en-US" dirty="0" smtClean="0"/>
              <a:t>Click to edit Master title style</a:t>
            </a:r>
            <a:endParaRPr lang="en-US" dirty="0"/>
          </a:p>
        </p:txBody>
      </p:sp>
      <p:sp>
        <p:nvSpPr>
          <p:cNvPr id="3" name="Content Placeholder 2"/>
          <p:cNvSpPr>
            <a:spLocks noGrp="1"/>
          </p:cNvSpPr>
          <p:nvPr>
            <p:ph sz="half" idx="1"/>
          </p:nvPr>
        </p:nvSpPr>
        <p:spPr>
          <a:xfrm>
            <a:off x="533400" y="1828800"/>
            <a:ext cx="40005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828800"/>
            <a:ext cx="40005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dt" sz="half" idx="10"/>
          </p:nvPr>
        </p:nvSpPr>
        <p:spPr>
          <a:xfrm>
            <a:off x="533400" y="6248400"/>
            <a:ext cx="2057400" cy="457200"/>
          </a:xfrm>
          <a:prstGeom prst="rect">
            <a:avLst/>
          </a:prstGeom>
          <a:ln/>
        </p:spPr>
        <p:txBody>
          <a:bodyPr/>
          <a:lstStyle>
            <a:lvl1pPr>
              <a:defRPr/>
            </a:lvl1pPr>
          </a:lstStyle>
          <a:p>
            <a:pPr>
              <a:defRPr/>
            </a:pPr>
            <a:endParaRPr lang="en-US" dirty="0">
              <a:solidFill>
                <a:srgbClr val="000000"/>
              </a:solidFill>
            </a:endParaRPr>
          </a:p>
        </p:txBody>
      </p:sp>
      <p:sp>
        <p:nvSpPr>
          <p:cNvPr id="6" name="Rectangle 9"/>
          <p:cNvSpPr>
            <a:spLocks noGrp="1" noChangeArrowheads="1"/>
          </p:cNvSpPr>
          <p:nvPr>
            <p:ph type="ftr" sz="quarter" idx="11"/>
          </p:nvPr>
        </p:nvSpPr>
        <p:spPr>
          <a:xfrm>
            <a:off x="3238500" y="6248400"/>
            <a:ext cx="2895600" cy="457200"/>
          </a:xfrm>
          <a:prstGeom prst="rect">
            <a:avLst/>
          </a:prstGeom>
          <a:ln/>
        </p:spPr>
        <p:txBody>
          <a:bodyPr/>
          <a:lstStyle>
            <a:lvl1pPr>
              <a:defRPr/>
            </a:lvl1pPr>
          </a:lstStyle>
          <a:p>
            <a:pPr>
              <a:defRPr/>
            </a:pPr>
            <a:endParaRPr lang="en-US" dirty="0">
              <a:solidFill>
                <a:srgbClr val="000000"/>
              </a:solidFill>
            </a:endParaRPr>
          </a:p>
        </p:txBody>
      </p:sp>
      <p:sp>
        <p:nvSpPr>
          <p:cNvPr id="7" name="Rectangle 10"/>
          <p:cNvSpPr>
            <a:spLocks noGrp="1" noChangeArrowheads="1"/>
          </p:cNvSpPr>
          <p:nvPr>
            <p:ph type="sldNum" sz="quarter" idx="12"/>
          </p:nvPr>
        </p:nvSpPr>
        <p:spPr>
          <a:ln/>
        </p:spPr>
        <p:txBody>
          <a:bodyPr/>
          <a:lstStyle>
            <a:lvl1pPr>
              <a:defRPr/>
            </a:lvl1pPr>
          </a:lstStyle>
          <a:p>
            <a:pPr>
              <a:defRPr/>
            </a:pPr>
            <a:fld id="{3817529C-C1C6-4878-A7D9-370C4B7657BF}"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174896981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752600" y="457200"/>
            <a:ext cx="6934200" cy="1143000"/>
          </a:xfrm>
        </p:spPr>
        <p:txBody>
          <a:bodyPr/>
          <a:lstStyle>
            <a:lvl1pPr algn="ctr">
              <a:defRPr b="1"/>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798638"/>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399"/>
            <a:ext cx="4040188" cy="3581401"/>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798638"/>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438399"/>
            <a:ext cx="4041775" cy="3581401"/>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Rectangle 10"/>
          <p:cNvSpPr>
            <a:spLocks noGrp="1" noChangeArrowheads="1"/>
          </p:cNvSpPr>
          <p:nvPr>
            <p:ph type="sldNum" sz="quarter" idx="12"/>
          </p:nvPr>
        </p:nvSpPr>
        <p:spPr>
          <a:ln/>
        </p:spPr>
        <p:txBody>
          <a:bodyPr/>
          <a:lstStyle>
            <a:lvl1pPr>
              <a:defRPr/>
            </a:lvl1pPr>
          </a:lstStyle>
          <a:p>
            <a:pPr>
              <a:defRPr/>
            </a:pPr>
            <a:fld id="{B3B64468-552B-4FB3-B477-F9DDFBCAEFF5}"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907066754"/>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8"/>
          <p:cNvSpPr>
            <a:spLocks noGrp="1" noChangeArrowheads="1"/>
          </p:cNvSpPr>
          <p:nvPr>
            <p:ph type="dt" sz="half" idx="10"/>
          </p:nvPr>
        </p:nvSpPr>
        <p:spPr>
          <a:xfrm>
            <a:off x="533400" y="6248400"/>
            <a:ext cx="2057400" cy="457200"/>
          </a:xfrm>
          <a:prstGeom prst="rect">
            <a:avLst/>
          </a:prstGeom>
          <a:ln/>
        </p:spPr>
        <p:txBody>
          <a:bodyPr/>
          <a:lstStyle>
            <a:lvl1pPr>
              <a:defRPr/>
            </a:lvl1pPr>
          </a:lstStyle>
          <a:p>
            <a:pPr>
              <a:defRPr/>
            </a:pPr>
            <a:endParaRPr lang="en-US" dirty="0">
              <a:solidFill>
                <a:srgbClr val="000000"/>
              </a:solidFill>
            </a:endParaRPr>
          </a:p>
        </p:txBody>
      </p:sp>
      <p:sp>
        <p:nvSpPr>
          <p:cNvPr id="4" name="Rectangle 9"/>
          <p:cNvSpPr>
            <a:spLocks noGrp="1" noChangeArrowheads="1"/>
          </p:cNvSpPr>
          <p:nvPr>
            <p:ph type="ftr" sz="quarter" idx="11"/>
          </p:nvPr>
        </p:nvSpPr>
        <p:spPr>
          <a:xfrm>
            <a:off x="3238500" y="6248400"/>
            <a:ext cx="2895600" cy="457200"/>
          </a:xfrm>
          <a:prstGeom prst="rect">
            <a:avLst/>
          </a:prstGeom>
          <a:ln/>
        </p:spPr>
        <p:txBody>
          <a:bodyPr/>
          <a:lstStyle>
            <a:lvl1pPr>
              <a:defRPr/>
            </a:lvl1pPr>
          </a:lstStyle>
          <a:p>
            <a:pPr>
              <a:defRPr/>
            </a:pPr>
            <a:endParaRPr lang="en-US" dirty="0">
              <a:solidFill>
                <a:srgbClr val="000000"/>
              </a:solidFill>
            </a:endParaRPr>
          </a:p>
        </p:txBody>
      </p:sp>
      <p:sp>
        <p:nvSpPr>
          <p:cNvPr id="5" name="Rectangle 10"/>
          <p:cNvSpPr>
            <a:spLocks noGrp="1" noChangeArrowheads="1"/>
          </p:cNvSpPr>
          <p:nvPr>
            <p:ph type="sldNum" sz="quarter" idx="12"/>
          </p:nvPr>
        </p:nvSpPr>
        <p:spPr>
          <a:ln/>
        </p:spPr>
        <p:txBody>
          <a:bodyPr/>
          <a:lstStyle>
            <a:lvl1pPr>
              <a:defRPr/>
            </a:lvl1pPr>
          </a:lstStyle>
          <a:p>
            <a:pPr>
              <a:defRPr/>
            </a:pPr>
            <a:fld id="{9ECD594E-C49D-4F03-AF68-DA4978C5944D}"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036766356"/>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a:xfrm>
            <a:off x="533400" y="6248400"/>
            <a:ext cx="2057400" cy="457200"/>
          </a:xfrm>
          <a:prstGeom prst="rect">
            <a:avLst/>
          </a:prstGeom>
          <a:ln/>
        </p:spPr>
        <p:txBody>
          <a:bodyPr/>
          <a:lstStyle>
            <a:lvl1pPr>
              <a:defRPr/>
            </a:lvl1pPr>
          </a:lstStyle>
          <a:p>
            <a:pPr>
              <a:defRPr/>
            </a:pPr>
            <a:endParaRPr lang="en-US" dirty="0">
              <a:solidFill>
                <a:srgbClr val="000000"/>
              </a:solidFill>
            </a:endParaRPr>
          </a:p>
        </p:txBody>
      </p:sp>
      <p:sp>
        <p:nvSpPr>
          <p:cNvPr id="3" name="Rectangle 9"/>
          <p:cNvSpPr>
            <a:spLocks noGrp="1" noChangeArrowheads="1"/>
          </p:cNvSpPr>
          <p:nvPr>
            <p:ph type="ftr" sz="quarter" idx="11"/>
          </p:nvPr>
        </p:nvSpPr>
        <p:spPr>
          <a:xfrm>
            <a:off x="3238500" y="6248400"/>
            <a:ext cx="2895600" cy="457200"/>
          </a:xfrm>
          <a:prstGeom prst="rect">
            <a:avLst/>
          </a:prstGeom>
          <a:ln/>
        </p:spPr>
        <p:txBody>
          <a:bodyPr/>
          <a:lstStyle>
            <a:lvl1pPr>
              <a:defRPr/>
            </a:lvl1pPr>
          </a:lstStyle>
          <a:p>
            <a:pPr>
              <a:defRPr/>
            </a:pPr>
            <a:endParaRPr lang="en-US" dirty="0">
              <a:solidFill>
                <a:srgbClr val="000000"/>
              </a:solidFill>
            </a:endParaRPr>
          </a:p>
        </p:txBody>
      </p:sp>
      <p:sp>
        <p:nvSpPr>
          <p:cNvPr id="4" name="Rectangle 10"/>
          <p:cNvSpPr>
            <a:spLocks noGrp="1" noChangeArrowheads="1"/>
          </p:cNvSpPr>
          <p:nvPr>
            <p:ph type="sldNum" sz="quarter" idx="12"/>
          </p:nvPr>
        </p:nvSpPr>
        <p:spPr>
          <a:ln/>
        </p:spPr>
        <p:txBody>
          <a:bodyPr/>
          <a:lstStyle>
            <a:lvl1pPr>
              <a:defRPr/>
            </a:lvl1pPr>
          </a:lstStyle>
          <a:p>
            <a:pPr>
              <a:defRPr/>
            </a:pPr>
            <a:fld id="{B7A82E01-EB5F-4BCD-BF88-26C8C810C10B}"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706229914"/>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52600" y="381000"/>
            <a:ext cx="1712913" cy="1219200"/>
          </a:xfrm>
        </p:spPr>
        <p:txBody>
          <a:bodyPr/>
          <a:lstStyle>
            <a:lvl1pPr algn="ctr">
              <a:defRPr sz="2000" b="1"/>
            </a:lvl1pPr>
          </a:lstStyle>
          <a:p>
            <a:r>
              <a:rPr lang="en-US" smtClean="0"/>
              <a:t>Click to edit Master title style</a:t>
            </a:r>
            <a:endParaRPr lang="en-US"/>
          </a:p>
        </p:txBody>
      </p:sp>
      <p:sp>
        <p:nvSpPr>
          <p:cNvPr id="4" name="Text Placeholder 3"/>
          <p:cNvSpPr>
            <a:spLocks noGrp="1"/>
          </p:cNvSpPr>
          <p:nvPr>
            <p:ph type="body" sz="half" idx="2"/>
          </p:nvPr>
        </p:nvSpPr>
        <p:spPr>
          <a:xfrm>
            <a:off x="457200" y="1828799"/>
            <a:ext cx="3008313" cy="419100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Rectangle 10"/>
          <p:cNvSpPr>
            <a:spLocks noGrp="1" noChangeArrowheads="1"/>
          </p:cNvSpPr>
          <p:nvPr>
            <p:ph type="sldNum" sz="quarter" idx="12"/>
          </p:nvPr>
        </p:nvSpPr>
        <p:spPr>
          <a:ln/>
        </p:spPr>
        <p:txBody>
          <a:bodyPr/>
          <a:lstStyle>
            <a:lvl1pPr>
              <a:defRPr/>
            </a:lvl1pPr>
          </a:lstStyle>
          <a:p>
            <a:pPr>
              <a:defRPr/>
            </a:pPr>
            <a:fld id="{C82C9F33-3437-47A5-9B27-CBCE4CB0B26F}" type="slidenum">
              <a:rPr lang="en-US">
                <a:solidFill>
                  <a:srgbClr val="000000"/>
                </a:solidFill>
              </a:rPr>
              <a:pPr>
                <a:defRPr/>
              </a:pPr>
              <a:t>‹#›</a:t>
            </a:fld>
            <a:endParaRPr lang="en-US" dirty="0">
              <a:solidFill>
                <a:srgbClr val="000000"/>
              </a:solidFill>
            </a:endParaRPr>
          </a:p>
        </p:txBody>
      </p:sp>
      <p:cxnSp>
        <p:nvCxnSpPr>
          <p:cNvPr id="6" name="Straight Connector 5"/>
          <p:cNvCxnSpPr/>
          <p:nvPr userDrawn="1"/>
        </p:nvCxnSpPr>
        <p:spPr bwMode="auto">
          <a:xfrm>
            <a:off x="3581400" y="381000"/>
            <a:ext cx="0" cy="5638800"/>
          </a:xfrm>
          <a:prstGeom prst="line">
            <a:avLst/>
          </a:prstGeom>
          <a:ln w="19050">
            <a:headEnd type="none" w="med" len="med"/>
            <a:tailEnd type="none" w="med" len="med"/>
          </a:ln>
        </p:spPr>
        <p:style>
          <a:lnRef idx="1">
            <a:schemeClr val="accent6"/>
          </a:lnRef>
          <a:fillRef idx="0">
            <a:schemeClr val="accent6"/>
          </a:fillRef>
          <a:effectRef idx="0">
            <a:schemeClr val="accent6"/>
          </a:effectRef>
          <a:fontRef idx="minor">
            <a:schemeClr val="tx1"/>
          </a:fontRef>
        </p:style>
      </p:cxnSp>
      <p:cxnSp>
        <p:nvCxnSpPr>
          <p:cNvPr id="9" name="Straight Connector 8"/>
          <p:cNvCxnSpPr/>
          <p:nvPr userDrawn="1"/>
        </p:nvCxnSpPr>
        <p:spPr bwMode="auto">
          <a:xfrm>
            <a:off x="3593592" y="1737360"/>
            <a:ext cx="762000" cy="0"/>
          </a:xfrm>
          <a:prstGeom prst="line">
            <a:avLst/>
          </a:prstGeom>
          <a:solidFill>
            <a:schemeClr val="accent1"/>
          </a:solidFill>
          <a:ln w="76200" cap="flat" cmpd="sng" algn="ctr">
            <a:solidFill>
              <a:schemeClr val="bg1"/>
            </a:solidFill>
            <a:prstDash val="solid"/>
            <a:round/>
            <a:headEnd type="none" w="med" len="med"/>
            <a:tailEnd type="none" w="med" len="med"/>
          </a:ln>
          <a:effectLst/>
        </p:spPr>
      </p:cxnSp>
      <p:sp>
        <p:nvSpPr>
          <p:cNvPr id="3" name="Content Placeholder 2"/>
          <p:cNvSpPr>
            <a:spLocks noGrp="1"/>
          </p:cNvSpPr>
          <p:nvPr>
            <p:ph idx="1"/>
          </p:nvPr>
        </p:nvSpPr>
        <p:spPr>
          <a:xfrm>
            <a:off x="3657600" y="381000"/>
            <a:ext cx="5029200" cy="5638799"/>
          </a:xfrm>
          <a:solidFill>
            <a:schemeClr val="bg1"/>
          </a:solidFill>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1006091"/>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533400"/>
            <a:ext cx="6858000" cy="990600"/>
          </a:xfrm>
        </p:spPr>
        <p:txBody>
          <a:bodyPr/>
          <a:lstStyle>
            <a:lvl1pPr algn="ctr">
              <a:defRPr sz="5400" b="1"/>
            </a:lvl1pPr>
          </a:lstStyle>
          <a:p>
            <a:r>
              <a:rPr lang="en-US" dirty="0" smtClean="0"/>
              <a:t>Click to edit Master title style</a:t>
            </a:r>
            <a:endParaRPr lang="en-US" dirty="0"/>
          </a:p>
        </p:txBody>
      </p:sp>
      <p:sp>
        <p:nvSpPr>
          <p:cNvPr id="3" name="Picture Placeholder 2"/>
          <p:cNvSpPr>
            <a:spLocks noGrp="1"/>
          </p:cNvSpPr>
          <p:nvPr>
            <p:ph type="pic" idx="1"/>
          </p:nvPr>
        </p:nvSpPr>
        <p:spPr>
          <a:xfrm>
            <a:off x="1792288" y="1828799"/>
            <a:ext cx="5486400" cy="327660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p>
        </p:txBody>
      </p:sp>
      <p:sp>
        <p:nvSpPr>
          <p:cNvPr id="4" name="Text Placeholder 3"/>
          <p:cNvSpPr>
            <a:spLocks noGrp="1"/>
          </p:cNvSpPr>
          <p:nvPr>
            <p:ph type="body" sz="half" idx="2"/>
          </p:nvPr>
        </p:nvSpPr>
        <p:spPr>
          <a:xfrm>
            <a:off x="1792288" y="5181600"/>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Rectangle 10"/>
          <p:cNvSpPr>
            <a:spLocks noGrp="1" noChangeArrowheads="1"/>
          </p:cNvSpPr>
          <p:nvPr>
            <p:ph type="sldNum" sz="quarter" idx="12"/>
          </p:nvPr>
        </p:nvSpPr>
        <p:spPr>
          <a:ln/>
        </p:spPr>
        <p:txBody>
          <a:bodyPr/>
          <a:lstStyle>
            <a:lvl1pPr>
              <a:defRPr/>
            </a:lvl1pPr>
          </a:lstStyle>
          <a:p>
            <a:pPr>
              <a:defRPr/>
            </a:pPr>
            <a:fld id="{E8616A29-D69D-4A31-9593-6DD32E13E4F2}"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19260347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228600" y="228600"/>
            <a:ext cx="8686800" cy="5943600"/>
            <a:chOff x="144" y="144"/>
            <a:chExt cx="5472" cy="3744"/>
          </a:xfrm>
        </p:grpSpPr>
        <p:sp>
          <p:nvSpPr>
            <p:cNvPr id="132099" name="Rectangle 3"/>
            <p:cNvSpPr>
              <a:spLocks noChangeArrowheads="1"/>
            </p:cNvSpPr>
            <p:nvPr/>
          </p:nvSpPr>
          <p:spPr bwMode="auto">
            <a:xfrm>
              <a:off x="144" y="144"/>
              <a:ext cx="5472" cy="3744"/>
            </a:xfrm>
            <a:prstGeom prst="rect">
              <a:avLst/>
            </a:prstGeom>
            <a:solidFill>
              <a:schemeClr val="bg1"/>
            </a:solidFill>
            <a:ln w="44450">
              <a:solidFill>
                <a:schemeClr val="folHlink"/>
              </a:solidFill>
              <a:miter lim="800000"/>
              <a:headEnd/>
              <a:tailEnd/>
            </a:ln>
            <a:effectLst/>
          </p:spPr>
          <p:txBody>
            <a:bodyPr wrap="none" anchor="ctr"/>
            <a:lstStyle/>
            <a:p>
              <a:pPr algn="ctr" fontAlgn="base">
                <a:spcBef>
                  <a:spcPct val="0"/>
                </a:spcBef>
                <a:spcAft>
                  <a:spcPct val="0"/>
                </a:spcAft>
                <a:defRPr/>
              </a:pPr>
              <a:endParaRPr lang="en-US" sz="2400" dirty="0">
                <a:solidFill>
                  <a:srgbClr val="000000"/>
                </a:solidFill>
                <a:latin typeface="Times New Roman" pitchFamily="18" charset="0"/>
              </a:endParaRPr>
            </a:p>
          </p:txBody>
        </p:sp>
        <p:sp>
          <p:nvSpPr>
            <p:cNvPr id="132100" name="Rectangle 4"/>
            <p:cNvSpPr>
              <a:spLocks noChangeArrowheads="1"/>
            </p:cNvSpPr>
            <p:nvPr/>
          </p:nvSpPr>
          <p:spPr bwMode="blackWhite">
            <a:xfrm>
              <a:off x="193" y="193"/>
              <a:ext cx="5373" cy="3635"/>
            </a:xfrm>
            <a:prstGeom prst="rect">
              <a:avLst/>
            </a:prstGeom>
            <a:solidFill>
              <a:schemeClr val="bg1"/>
            </a:solidFill>
            <a:ln w="9525">
              <a:solidFill>
                <a:schemeClr val="folHlink"/>
              </a:solidFill>
              <a:miter lim="800000"/>
              <a:headEnd/>
              <a:tailEnd/>
            </a:ln>
            <a:effectLst/>
          </p:spPr>
          <p:txBody>
            <a:bodyPr wrap="none" anchor="ctr"/>
            <a:lstStyle/>
            <a:p>
              <a:pPr algn="ctr" fontAlgn="base">
                <a:spcBef>
                  <a:spcPct val="0"/>
                </a:spcBef>
                <a:spcAft>
                  <a:spcPct val="0"/>
                </a:spcAft>
                <a:defRPr/>
              </a:pPr>
              <a:endParaRPr lang="en-US" sz="2400" dirty="0">
                <a:solidFill>
                  <a:srgbClr val="000000"/>
                </a:solidFill>
                <a:latin typeface="Times New Roman" pitchFamily="18" charset="0"/>
              </a:endParaRPr>
            </a:p>
          </p:txBody>
        </p:sp>
        <p:sp>
          <p:nvSpPr>
            <p:cNvPr id="132101" name="Line 5"/>
            <p:cNvSpPr>
              <a:spLocks noChangeShapeType="1"/>
            </p:cNvSpPr>
            <p:nvPr/>
          </p:nvSpPr>
          <p:spPr bwMode="auto">
            <a:xfrm>
              <a:off x="336" y="1092"/>
              <a:ext cx="5136" cy="0"/>
            </a:xfrm>
            <a:prstGeom prst="line">
              <a:avLst/>
            </a:prstGeom>
            <a:noFill/>
            <a:ln w="12700">
              <a:solidFill>
                <a:schemeClr val="accent2"/>
              </a:solidFill>
              <a:round/>
              <a:headEnd/>
              <a:tailEnd/>
            </a:ln>
            <a:effectLst/>
          </p:spPr>
          <p:txBody>
            <a:bodyPr/>
            <a:lstStyle/>
            <a:p>
              <a:pPr eaLnBrk="0" fontAlgn="base" hangingPunct="0">
                <a:spcBef>
                  <a:spcPct val="0"/>
                </a:spcBef>
                <a:spcAft>
                  <a:spcPct val="0"/>
                </a:spcAft>
                <a:defRPr/>
              </a:pPr>
              <a:endParaRPr lang="en-US" dirty="0">
                <a:solidFill>
                  <a:srgbClr val="000000"/>
                </a:solidFill>
              </a:endParaRPr>
            </a:p>
          </p:txBody>
        </p:sp>
      </p:grpSp>
      <p:sp>
        <p:nvSpPr>
          <p:cNvPr id="1027" name="Rectangle 6"/>
          <p:cNvSpPr>
            <a:spLocks noGrp="1" noChangeArrowheads="1"/>
          </p:cNvSpPr>
          <p:nvPr>
            <p:ph type="title"/>
          </p:nvPr>
        </p:nvSpPr>
        <p:spPr bwMode="auto">
          <a:xfrm>
            <a:off x="1714434" y="473075"/>
            <a:ext cx="6972366"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dirty="0" smtClean="0"/>
          </a:p>
        </p:txBody>
      </p:sp>
      <p:sp>
        <p:nvSpPr>
          <p:cNvPr id="1028" name="Rectangle 7"/>
          <p:cNvSpPr>
            <a:spLocks noGrp="1" noChangeArrowheads="1"/>
          </p:cNvSpPr>
          <p:nvPr>
            <p:ph type="body" idx="1"/>
          </p:nvPr>
        </p:nvSpPr>
        <p:spPr bwMode="auto">
          <a:xfrm>
            <a:off x="533400" y="1828800"/>
            <a:ext cx="81534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32106" name="Rectangle 10"/>
          <p:cNvSpPr>
            <a:spLocks noGrp="1" noChangeArrowheads="1"/>
          </p:cNvSpPr>
          <p:nvPr>
            <p:ph type="sldNum" sz="quarter" idx="4"/>
          </p:nvPr>
        </p:nvSpPr>
        <p:spPr bwMode="auto">
          <a:xfrm>
            <a:off x="6781800" y="62484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000" smtClean="0"/>
            </a:lvl1pPr>
          </a:lstStyle>
          <a:p>
            <a:pPr fontAlgn="base">
              <a:spcBef>
                <a:spcPct val="0"/>
              </a:spcBef>
              <a:spcAft>
                <a:spcPct val="0"/>
              </a:spcAft>
              <a:defRPr/>
            </a:pPr>
            <a:fld id="{C2B01231-E1F6-47BA-9874-C9ABE1D32A46}" type="slidenum">
              <a:rPr lang="en-US">
                <a:solidFill>
                  <a:srgbClr val="000000"/>
                </a:solidFill>
              </a:rPr>
              <a:pPr fontAlgn="base">
                <a:spcBef>
                  <a:spcPct val="0"/>
                </a:spcBef>
                <a:spcAft>
                  <a:spcPct val="0"/>
                </a:spcAft>
                <a:defRPr/>
              </a:pPr>
              <a:t>‹#›</a:t>
            </a:fld>
            <a:endParaRPr lang="en-US" dirty="0">
              <a:solidFill>
                <a:srgbClr val="000000"/>
              </a:solidFill>
            </a:endParaRPr>
          </a:p>
        </p:txBody>
      </p:sp>
      <p:pic>
        <p:nvPicPr>
          <p:cNvPr id="11" name="Picture 2"/>
          <p:cNvPicPr>
            <a:picLocks noChangeAspect="1" noChangeArrowheads="1"/>
          </p:cNvPicPr>
          <p:nvPr/>
        </p:nvPicPr>
        <p:blipFill>
          <a:blip r:embed="rId13" cstate="print">
            <a:extLst>
              <a:ext uri="{28A0092B-C50C-407E-A947-70E740481C1C}">
                <a14:useLocalDpi xmlns:a14="http://schemas.microsoft.com/office/drawing/2010/main" val="0"/>
              </a:ext>
            </a:extLst>
          </a:blip>
          <a:stretch>
            <a:fillRect/>
          </a:stretch>
        </p:blipFill>
        <p:spPr bwMode="auto">
          <a:xfrm>
            <a:off x="492190" y="412983"/>
            <a:ext cx="1222244" cy="12161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94963839"/>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timing>
    <p:tnLst>
      <p:par>
        <p:cTn id="1" dur="indefinite" restart="never" nodeType="tmRoot"/>
      </p:par>
    </p:tnLst>
  </p:timing>
  <p:hf hdr="0" ftr="0" dt="0"/>
  <p:txStyles>
    <p:titleStyle>
      <a:lvl1pPr algn="l" rtl="0" eaLnBrk="1" fontAlgn="base" hangingPunct="1">
        <a:lnSpc>
          <a:spcPct val="80000"/>
        </a:lnSpc>
        <a:spcBef>
          <a:spcPct val="0"/>
        </a:spcBef>
        <a:spcAft>
          <a:spcPct val="0"/>
        </a:spcAft>
        <a:defRPr sz="5400">
          <a:solidFill>
            <a:schemeClr val="tx2"/>
          </a:solidFill>
          <a:latin typeface="+mj-lt"/>
          <a:ea typeface="+mj-ea"/>
          <a:cs typeface="+mj-cs"/>
        </a:defRPr>
      </a:lvl1pPr>
      <a:lvl2pPr algn="l" rtl="0" eaLnBrk="1" fontAlgn="base" hangingPunct="1">
        <a:lnSpc>
          <a:spcPct val="80000"/>
        </a:lnSpc>
        <a:spcBef>
          <a:spcPct val="0"/>
        </a:spcBef>
        <a:spcAft>
          <a:spcPct val="0"/>
        </a:spcAft>
        <a:defRPr sz="4400">
          <a:solidFill>
            <a:schemeClr val="tx2"/>
          </a:solidFill>
          <a:latin typeface="Times New Roman" pitchFamily="18" charset="0"/>
        </a:defRPr>
      </a:lvl2pPr>
      <a:lvl3pPr algn="l" rtl="0" eaLnBrk="1" fontAlgn="base" hangingPunct="1">
        <a:lnSpc>
          <a:spcPct val="80000"/>
        </a:lnSpc>
        <a:spcBef>
          <a:spcPct val="0"/>
        </a:spcBef>
        <a:spcAft>
          <a:spcPct val="0"/>
        </a:spcAft>
        <a:defRPr sz="4400">
          <a:solidFill>
            <a:schemeClr val="tx2"/>
          </a:solidFill>
          <a:latin typeface="Times New Roman" pitchFamily="18" charset="0"/>
        </a:defRPr>
      </a:lvl3pPr>
      <a:lvl4pPr algn="l" rtl="0" eaLnBrk="1" fontAlgn="base" hangingPunct="1">
        <a:lnSpc>
          <a:spcPct val="80000"/>
        </a:lnSpc>
        <a:spcBef>
          <a:spcPct val="0"/>
        </a:spcBef>
        <a:spcAft>
          <a:spcPct val="0"/>
        </a:spcAft>
        <a:defRPr sz="4400">
          <a:solidFill>
            <a:schemeClr val="tx2"/>
          </a:solidFill>
          <a:latin typeface="Times New Roman" pitchFamily="18" charset="0"/>
        </a:defRPr>
      </a:lvl4pPr>
      <a:lvl5pPr algn="l" rtl="0" eaLnBrk="1" fontAlgn="base" hangingPunct="1">
        <a:lnSpc>
          <a:spcPct val="80000"/>
        </a:lnSpc>
        <a:spcBef>
          <a:spcPct val="0"/>
        </a:spcBef>
        <a:spcAft>
          <a:spcPct val="0"/>
        </a:spcAft>
        <a:defRPr sz="4400">
          <a:solidFill>
            <a:schemeClr val="tx2"/>
          </a:solidFill>
          <a:latin typeface="Times New Roman" pitchFamily="18" charset="0"/>
        </a:defRPr>
      </a:lvl5pPr>
      <a:lvl6pPr marL="457200" algn="l" rtl="0" eaLnBrk="1" fontAlgn="base" hangingPunct="1">
        <a:lnSpc>
          <a:spcPct val="80000"/>
        </a:lnSpc>
        <a:spcBef>
          <a:spcPct val="0"/>
        </a:spcBef>
        <a:spcAft>
          <a:spcPct val="0"/>
        </a:spcAft>
        <a:defRPr sz="4400">
          <a:solidFill>
            <a:schemeClr val="tx2"/>
          </a:solidFill>
          <a:latin typeface="Times New Roman" pitchFamily="18" charset="0"/>
        </a:defRPr>
      </a:lvl6pPr>
      <a:lvl7pPr marL="914400" algn="l" rtl="0" eaLnBrk="1" fontAlgn="base" hangingPunct="1">
        <a:lnSpc>
          <a:spcPct val="80000"/>
        </a:lnSpc>
        <a:spcBef>
          <a:spcPct val="0"/>
        </a:spcBef>
        <a:spcAft>
          <a:spcPct val="0"/>
        </a:spcAft>
        <a:defRPr sz="4400">
          <a:solidFill>
            <a:schemeClr val="tx2"/>
          </a:solidFill>
          <a:latin typeface="Times New Roman" pitchFamily="18" charset="0"/>
        </a:defRPr>
      </a:lvl7pPr>
      <a:lvl8pPr marL="1371600" algn="l" rtl="0" eaLnBrk="1" fontAlgn="base" hangingPunct="1">
        <a:lnSpc>
          <a:spcPct val="80000"/>
        </a:lnSpc>
        <a:spcBef>
          <a:spcPct val="0"/>
        </a:spcBef>
        <a:spcAft>
          <a:spcPct val="0"/>
        </a:spcAft>
        <a:defRPr sz="4400">
          <a:solidFill>
            <a:schemeClr val="tx2"/>
          </a:solidFill>
          <a:latin typeface="Times New Roman" pitchFamily="18" charset="0"/>
        </a:defRPr>
      </a:lvl8pPr>
      <a:lvl9pPr marL="1828800" algn="l" rtl="0" eaLnBrk="1" fontAlgn="base" hangingPunct="1">
        <a:lnSpc>
          <a:spcPct val="80000"/>
        </a:lnSpc>
        <a:spcBef>
          <a:spcPct val="0"/>
        </a:spcBef>
        <a:spcAft>
          <a:spcPct val="0"/>
        </a:spcAft>
        <a:defRPr sz="4400">
          <a:solidFill>
            <a:schemeClr val="tx2"/>
          </a:solidFill>
          <a:latin typeface="Times New Roman" pitchFamily="18" charset="0"/>
        </a:defRPr>
      </a:lvl9pPr>
    </p:titleStyle>
    <p:bodyStyle>
      <a:lvl1pPr marL="342900" indent="-342900" algn="l" rtl="0" eaLnBrk="1" fontAlgn="base" hangingPunct="1">
        <a:spcBef>
          <a:spcPct val="20000"/>
        </a:spcBef>
        <a:spcAft>
          <a:spcPct val="0"/>
        </a:spcAft>
        <a:buClr>
          <a:schemeClr val="accent2"/>
        </a:buClr>
        <a:buSzPct val="75000"/>
        <a:buFont typeface="Wingdings" pitchFamily="2" charset="2"/>
        <a:buChar char="n"/>
        <a:defRPr sz="36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SzPct val="65000"/>
        <a:buFont typeface="Wingdings" pitchFamily="2" charset="2"/>
        <a:buChar char="n"/>
        <a:defRPr sz="2600">
          <a:solidFill>
            <a:schemeClr val="tx1"/>
          </a:solidFill>
          <a:latin typeface="+mn-lt"/>
        </a:defRPr>
      </a:lvl2pPr>
      <a:lvl3pPr marL="1143000" indent="-228600" algn="l" rtl="0" eaLnBrk="1" fontAlgn="base" hangingPunct="1">
        <a:spcBef>
          <a:spcPct val="20000"/>
        </a:spcBef>
        <a:spcAft>
          <a:spcPct val="0"/>
        </a:spcAft>
        <a:buClr>
          <a:schemeClr val="hlink"/>
        </a:buClr>
        <a:buSzPct val="55000"/>
        <a:buFont typeface="Wingdings" pitchFamily="2" charset="2"/>
        <a:buChar char="n"/>
        <a:defRPr sz="2400">
          <a:solidFill>
            <a:schemeClr val="tx1"/>
          </a:solidFill>
          <a:latin typeface="+mn-lt"/>
        </a:defRPr>
      </a:lvl3pPr>
      <a:lvl4pPr marL="1600200" indent="-228600" algn="l" rtl="0" eaLnBrk="1" fontAlgn="base" hangingPunct="1">
        <a:spcBef>
          <a:spcPct val="20000"/>
        </a:spcBef>
        <a:spcAft>
          <a:spcPct val="0"/>
        </a:spcAft>
        <a:buClr>
          <a:schemeClr val="accent2"/>
        </a:buClr>
        <a:buFont typeface="Wingdings" pitchFamily="2" charset="2"/>
        <a:buChar char="§"/>
        <a:defRPr sz="2000">
          <a:solidFill>
            <a:schemeClr val="tx1"/>
          </a:solidFill>
          <a:latin typeface="+mn-lt"/>
        </a:defRPr>
      </a:lvl4pPr>
      <a:lvl5pPr marL="2057400" indent="-228600" algn="l" rtl="0" eaLnBrk="1" fontAlgn="base" hangingPunct="1">
        <a:spcBef>
          <a:spcPct val="20000"/>
        </a:spcBef>
        <a:spcAft>
          <a:spcPct val="0"/>
        </a:spcAft>
        <a:buClr>
          <a:schemeClr val="tx1"/>
        </a:buClr>
        <a:buSzPct val="85000"/>
        <a:buFont typeface="Wingdings" pitchFamily="2" charset="2"/>
        <a:buChar char="§"/>
        <a:defRPr sz="2000">
          <a:solidFill>
            <a:schemeClr val="tx1"/>
          </a:solidFill>
          <a:latin typeface="+mn-lt"/>
        </a:defRPr>
      </a:lvl5pPr>
      <a:lvl6pPr marL="2514600" indent="-228600" algn="l" rtl="0" eaLnBrk="1" fontAlgn="base" hangingPunct="1">
        <a:spcBef>
          <a:spcPct val="20000"/>
        </a:spcBef>
        <a:spcAft>
          <a:spcPct val="0"/>
        </a:spcAft>
        <a:buClr>
          <a:schemeClr val="tx1"/>
        </a:buClr>
        <a:buSzPct val="85000"/>
        <a:buFont typeface="Wingdings" pitchFamily="2" charset="2"/>
        <a:buChar char="§"/>
        <a:defRPr sz="2000">
          <a:solidFill>
            <a:schemeClr val="tx1"/>
          </a:solidFill>
          <a:latin typeface="+mn-lt"/>
        </a:defRPr>
      </a:lvl6pPr>
      <a:lvl7pPr marL="2971800" indent="-228600" algn="l" rtl="0" eaLnBrk="1" fontAlgn="base" hangingPunct="1">
        <a:spcBef>
          <a:spcPct val="20000"/>
        </a:spcBef>
        <a:spcAft>
          <a:spcPct val="0"/>
        </a:spcAft>
        <a:buClr>
          <a:schemeClr val="tx1"/>
        </a:buClr>
        <a:buSzPct val="85000"/>
        <a:buFont typeface="Wingdings" pitchFamily="2" charset="2"/>
        <a:buChar char="§"/>
        <a:defRPr sz="2000">
          <a:solidFill>
            <a:schemeClr val="tx1"/>
          </a:solidFill>
          <a:latin typeface="+mn-lt"/>
        </a:defRPr>
      </a:lvl7pPr>
      <a:lvl8pPr marL="3429000" indent="-228600" algn="l" rtl="0" eaLnBrk="1" fontAlgn="base" hangingPunct="1">
        <a:spcBef>
          <a:spcPct val="20000"/>
        </a:spcBef>
        <a:spcAft>
          <a:spcPct val="0"/>
        </a:spcAft>
        <a:buClr>
          <a:schemeClr val="tx1"/>
        </a:buClr>
        <a:buSzPct val="85000"/>
        <a:buFont typeface="Wingdings" pitchFamily="2" charset="2"/>
        <a:buChar char="§"/>
        <a:defRPr sz="2000">
          <a:solidFill>
            <a:schemeClr val="tx1"/>
          </a:solidFill>
          <a:latin typeface="+mn-lt"/>
        </a:defRPr>
      </a:lvl8pPr>
      <a:lvl9pPr marL="3886200" indent="-228600" algn="l" rtl="0" eaLnBrk="1" fontAlgn="base" hangingPunct="1">
        <a:spcBef>
          <a:spcPct val="20000"/>
        </a:spcBef>
        <a:spcAft>
          <a:spcPct val="0"/>
        </a:spcAft>
        <a:buClr>
          <a:schemeClr val="tx1"/>
        </a:buClr>
        <a:buSzPct val="85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228600" y="228600"/>
            <a:ext cx="8686800" cy="5943600"/>
            <a:chOff x="144" y="144"/>
            <a:chExt cx="5472" cy="3744"/>
          </a:xfrm>
        </p:grpSpPr>
        <p:sp>
          <p:nvSpPr>
            <p:cNvPr id="132099" name="Rectangle 3"/>
            <p:cNvSpPr>
              <a:spLocks noChangeArrowheads="1"/>
            </p:cNvSpPr>
            <p:nvPr/>
          </p:nvSpPr>
          <p:spPr bwMode="auto">
            <a:xfrm>
              <a:off x="144" y="144"/>
              <a:ext cx="5472" cy="3744"/>
            </a:xfrm>
            <a:prstGeom prst="rect">
              <a:avLst/>
            </a:prstGeom>
            <a:solidFill>
              <a:schemeClr val="bg1"/>
            </a:solidFill>
            <a:ln w="44450">
              <a:solidFill>
                <a:schemeClr val="folHlink"/>
              </a:solidFill>
              <a:miter lim="800000"/>
              <a:headEnd/>
              <a:tailEnd/>
            </a:ln>
            <a:effectLst/>
          </p:spPr>
          <p:txBody>
            <a:bodyPr wrap="none" anchor="ctr"/>
            <a:lstStyle/>
            <a:p>
              <a:pPr algn="ctr" fontAlgn="base">
                <a:spcBef>
                  <a:spcPct val="0"/>
                </a:spcBef>
                <a:spcAft>
                  <a:spcPct val="0"/>
                </a:spcAft>
                <a:defRPr/>
              </a:pPr>
              <a:endParaRPr lang="en-US" sz="2400" dirty="0">
                <a:solidFill>
                  <a:srgbClr val="000000"/>
                </a:solidFill>
                <a:latin typeface="Times New Roman" pitchFamily="18" charset="0"/>
              </a:endParaRPr>
            </a:p>
          </p:txBody>
        </p:sp>
        <p:sp>
          <p:nvSpPr>
            <p:cNvPr id="132100" name="Rectangle 4"/>
            <p:cNvSpPr>
              <a:spLocks noChangeArrowheads="1"/>
            </p:cNvSpPr>
            <p:nvPr/>
          </p:nvSpPr>
          <p:spPr bwMode="blackWhite">
            <a:xfrm>
              <a:off x="193" y="193"/>
              <a:ext cx="5373" cy="3635"/>
            </a:xfrm>
            <a:prstGeom prst="rect">
              <a:avLst/>
            </a:prstGeom>
            <a:solidFill>
              <a:schemeClr val="bg1"/>
            </a:solidFill>
            <a:ln w="9525">
              <a:solidFill>
                <a:schemeClr val="folHlink"/>
              </a:solidFill>
              <a:miter lim="800000"/>
              <a:headEnd/>
              <a:tailEnd/>
            </a:ln>
            <a:effectLst/>
          </p:spPr>
          <p:txBody>
            <a:bodyPr wrap="none" anchor="ctr"/>
            <a:lstStyle/>
            <a:p>
              <a:pPr algn="ctr" fontAlgn="base">
                <a:spcBef>
                  <a:spcPct val="0"/>
                </a:spcBef>
                <a:spcAft>
                  <a:spcPct val="0"/>
                </a:spcAft>
                <a:defRPr/>
              </a:pPr>
              <a:endParaRPr lang="en-US" sz="2400" dirty="0">
                <a:solidFill>
                  <a:srgbClr val="000000"/>
                </a:solidFill>
                <a:latin typeface="Times New Roman" pitchFamily="18" charset="0"/>
              </a:endParaRPr>
            </a:p>
          </p:txBody>
        </p:sp>
        <p:sp>
          <p:nvSpPr>
            <p:cNvPr id="132101" name="Line 5"/>
            <p:cNvSpPr>
              <a:spLocks noChangeShapeType="1"/>
            </p:cNvSpPr>
            <p:nvPr/>
          </p:nvSpPr>
          <p:spPr bwMode="auto">
            <a:xfrm>
              <a:off x="336" y="1092"/>
              <a:ext cx="5136" cy="0"/>
            </a:xfrm>
            <a:prstGeom prst="line">
              <a:avLst/>
            </a:prstGeom>
            <a:noFill/>
            <a:ln w="12700">
              <a:solidFill>
                <a:schemeClr val="accent2"/>
              </a:solidFill>
              <a:round/>
              <a:headEnd/>
              <a:tailEnd/>
            </a:ln>
            <a:effectLst/>
          </p:spPr>
          <p:txBody>
            <a:bodyPr/>
            <a:lstStyle/>
            <a:p>
              <a:pPr eaLnBrk="0" fontAlgn="base" hangingPunct="0">
                <a:spcBef>
                  <a:spcPct val="0"/>
                </a:spcBef>
                <a:spcAft>
                  <a:spcPct val="0"/>
                </a:spcAft>
                <a:defRPr/>
              </a:pPr>
              <a:endParaRPr lang="en-US" dirty="0">
                <a:solidFill>
                  <a:srgbClr val="000000"/>
                </a:solidFill>
              </a:endParaRPr>
            </a:p>
          </p:txBody>
        </p:sp>
      </p:grpSp>
      <p:sp>
        <p:nvSpPr>
          <p:cNvPr id="1027" name="Rectangle 6"/>
          <p:cNvSpPr>
            <a:spLocks noGrp="1" noChangeArrowheads="1"/>
          </p:cNvSpPr>
          <p:nvPr>
            <p:ph type="title"/>
          </p:nvPr>
        </p:nvSpPr>
        <p:spPr bwMode="auto">
          <a:xfrm>
            <a:off x="533400" y="473075"/>
            <a:ext cx="8153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8" name="Rectangle 7"/>
          <p:cNvSpPr>
            <a:spLocks noGrp="1" noChangeArrowheads="1"/>
          </p:cNvSpPr>
          <p:nvPr>
            <p:ph type="body" idx="1"/>
          </p:nvPr>
        </p:nvSpPr>
        <p:spPr bwMode="auto">
          <a:xfrm>
            <a:off x="533400" y="1828800"/>
            <a:ext cx="81534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2104" name="Rectangle 8"/>
          <p:cNvSpPr>
            <a:spLocks noGrp="1" noChangeArrowheads="1"/>
          </p:cNvSpPr>
          <p:nvPr>
            <p:ph type="dt" sz="half" idx="2"/>
          </p:nvPr>
        </p:nvSpPr>
        <p:spPr bwMode="auto">
          <a:xfrm>
            <a:off x="533400" y="6248400"/>
            <a:ext cx="20574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000" smtClean="0"/>
            </a:lvl1pPr>
          </a:lstStyle>
          <a:p>
            <a:pPr fontAlgn="base">
              <a:spcBef>
                <a:spcPct val="0"/>
              </a:spcBef>
              <a:spcAft>
                <a:spcPct val="0"/>
              </a:spcAft>
              <a:defRPr/>
            </a:pPr>
            <a:endParaRPr lang="en-US" dirty="0">
              <a:solidFill>
                <a:srgbClr val="000000"/>
              </a:solidFill>
            </a:endParaRPr>
          </a:p>
        </p:txBody>
      </p:sp>
      <p:sp>
        <p:nvSpPr>
          <p:cNvPr id="132105" name="Rectangle 9"/>
          <p:cNvSpPr>
            <a:spLocks noGrp="1" noChangeArrowheads="1"/>
          </p:cNvSpPr>
          <p:nvPr>
            <p:ph type="ftr" sz="quarter" idx="3"/>
          </p:nvPr>
        </p:nvSpPr>
        <p:spPr bwMode="auto">
          <a:xfrm>
            <a:off x="32385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000" smtClean="0"/>
            </a:lvl1pPr>
          </a:lstStyle>
          <a:p>
            <a:pPr fontAlgn="base">
              <a:spcBef>
                <a:spcPct val="0"/>
              </a:spcBef>
              <a:spcAft>
                <a:spcPct val="0"/>
              </a:spcAft>
              <a:defRPr/>
            </a:pPr>
            <a:endParaRPr lang="en-US" dirty="0">
              <a:solidFill>
                <a:srgbClr val="000000"/>
              </a:solidFill>
            </a:endParaRPr>
          </a:p>
        </p:txBody>
      </p:sp>
      <p:sp>
        <p:nvSpPr>
          <p:cNvPr id="132106" name="Rectangle 10"/>
          <p:cNvSpPr>
            <a:spLocks noGrp="1" noChangeArrowheads="1"/>
          </p:cNvSpPr>
          <p:nvPr>
            <p:ph type="sldNum" sz="quarter" idx="4"/>
          </p:nvPr>
        </p:nvSpPr>
        <p:spPr bwMode="auto">
          <a:xfrm>
            <a:off x="6781800" y="62484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000" smtClean="0"/>
            </a:lvl1pPr>
          </a:lstStyle>
          <a:p>
            <a:pPr fontAlgn="base">
              <a:spcBef>
                <a:spcPct val="0"/>
              </a:spcBef>
              <a:spcAft>
                <a:spcPct val="0"/>
              </a:spcAft>
              <a:defRPr/>
            </a:pPr>
            <a:fld id="{C2B01231-E1F6-47BA-9874-C9ABE1D32A46}" type="slidenum">
              <a:rPr lang="en-US">
                <a:solidFill>
                  <a:srgbClr val="000000"/>
                </a:solidFill>
              </a:rPr>
              <a:pPr fontAlgn="base">
                <a:spcBef>
                  <a:spcPct val="0"/>
                </a:spcBef>
                <a:spcAft>
                  <a:spcPct val="0"/>
                </a:spcAft>
                <a:defRPr/>
              </a:pPr>
              <a:t>‹#›</a:t>
            </a:fld>
            <a:endParaRPr lang="en-US" dirty="0">
              <a:solidFill>
                <a:srgbClr val="000000"/>
              </a:solidFill>
            </a:endParaRPr>
          </a:p>
        </p:txBody>
      </p:sp>
    </p:spTree>
    <p:extLst>
      <p:ext uri="{BB962C8B-B14F-4D97-AF65-F5344CB8AC3E}">
        <p14:creationId xmlns:p14="http://schemas.microsoft.com/office/powerpoint/2010/main" val="3112339699"/>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hf hdr="0" ftr="0" dt="0"/>
  <p:txStyles>
    <p:titleStyle>
      <a:lvl1pPr algn="l" rtl="0" eaLnBrk="0" fontAlgn="base" hangingPunct="0">
        <a:lnSpc>
          <a:spcPct val="80000"/>
        </a:lnSpc>
        <a:spcBef>
          <a:spcPct val="0"/>
        </a:spcBef>
        <a:spcAft>
          <a:spcPct val="0"/>
        </a:spcAft>
        <a:defRPr sz="4400">
          <a:solidFill>
            <a:schemeClr val="tx2"/>
          </a:solidFill>
          <a:latin typeface="+mj-lt"/>
          <a:ea typeface="+mj-ea"/>
          <a:cs typeface="+mj-cs"/>
        </a:defRPr>
      </a:lvl1pPr>
      <a:lvl2pPr algn="l" rtl="0" eaLnBrk="0" fontAlgn="base" hangingPunct="0">
        <a:lnSpc>
          <a:spcPct val="80000"/>
        </a:lnSpc>
        <a:spcBef>
          <a:spcPct val="0"/>
        </a:spcBef>
        <a:spcAft>
          <a:spcPct val="0"/>
        </a:spcAft>
        <a:defRPr sz="4400">
          <a:solidFill>
            <a:schemeClr val="tx2"/>
          </a:solidFill>
          <a:latin typeface="Times New Roman" pitchFamily="18" charset="0"/>
        </a:defRPr>
      </a:lvl2pPr>
      <a:lvl3pPr algn="l" rtl="0" eaLnBrk="0" fontAlgn="base" hangingPunct="0">
        <a:lnSpc>
          <a:spcPct val="80000"/>
        </a:lnSpc>
        <a:spcBef>
          <a:spcPct val="0"/>
        </a:spcBef>
        <a:spcAft>
          <a:spcPct val="0"/>
        </a:spcAft>
        <a:defRPr sz="4400">
          <a:solidFill>
            <a:schemeClr val="tx2"/>
          </a:solidFill>
          <a:latin typeface="Times New Roman" pitchFamily="18" charset="0"/>
        </a:defRPr>
      </a:lvl3pPr>
      <a:lvl4pPr algn="l" rtl="0" eaLnBrk="0" fontAlgn="base" hangingPunct="0">
        <a:lnSpc>
          <a:spcPct val="80000"/>
        </a:lnSpc>
        <a:spcBef>
          <a:spcPct val="0"/>
        </a:spcBef>
        <a:spcAft>
          <a:spcPct val="0"/>
        </a:spcAft>
        <a:defRPr sz="4400">
          <a:solidFill>
            <a:schemeClr val="tx2"/>
          </a:solidFill>
          <a:latin typeface="Times New Roman" pitchFamily="18" charset="0"/>
        </a:defRPr>
      </a:lvl4pPr>
      <a:lvl5pPr algn="l" rtl="0" eaLnBrk="0" fontAlgn="base" hangingPunct="0">
        <a:lnSpc>
          <a:spcPct val="80000"/>
        </a:lnSpc>
        <a:spcBef>
          <a:spcPct val="0"/>
        </a:spcBef>
        <a:spcAft>
          <a:spcPct val="0"/>
        </a:spcAft>
        <a:defRPr sz="4400">
          <a:solidFill>
            <a:schemeClr val="tx2"/>
          </a:solidFill>
          <a:latin typeface="Times New Roman" pitchFamily="18" charset="0"/>
        </a:defRPr>
      </a:lvl5pPr>
      <a:lvl6pPr marL="457200" algn="l" rtl="0" fontAlgn="base">
        <a:lnSpc>
          <a:spcPct val="80000"/>
        </a:lnSpc>
        <a:spcBef>
          <a:spcPct val="0"/>
        </a:spcBef>
        <a:spcAft>
          <a:spcPct val="0"/>
        </a:spcAft>
        <a:defRPr sz="4400">
          <a:solidFill>
            <a:schemeClr val="tx2"/>
          </a:solidFill>
          <a:latin typeface="Times New Roman" pitchFamily="18" charset="0"/>
        </a:defRPr>
      </a:lvl6pPr>
      <a:lvl7pPr marL="914400" algn="l" rtl="0" fontAlgn="base">
        <a:lnSpc>
          <a:spcPct val="80000"/>
        </a:lnSpc>
        <a:spcBef>
          <a:spcPct val="0"/>
        </a:spcBef>
        <a:spcAft>
          <a:spcPct val="0"/>
        </a:spcAft>
        <a:defRPr sz="4400">
          <a:solidFill>
            <a:schemeClr val="tx2"/>
          </a:solidFill>
          <a:latin typeface="Times New Roman" pitchFamily="18" charset="0"/>
        </a:defRPr>
      </a:lvl7pPr>
      <a:lvl8pPr marL="1371600" algn="l" rtl="0" fontAlgn="base">
        <a:lnSpc>
          <a:spcPct val="80000"/>
        </a:lnSpc>
        <a:spcBef>
          <a:spcPct val="0"/>
        </a:spcBef>
        <a:spcAft>
          <a:spcPct val="0"/>
        </a:spcAft>
        <a:defRPr sz="4400">
          <a:solidFill>
            <a:schemeClr val="tx2"/>
          </a:solidFill>
          <a:latin typeface="Times New Roman" pitchFamily="18" charset="0"/>
        </a:defRPr>
      </a:lvl8pPr>
      <a:lvl9pPr marL="1828800" algn="l" rtl="0" fontAlgn="base">
        <a:lnSpc>
          <a:spcPct val="80000"/>
        </a:lnSpc>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accent2"/>
        </a:buClr>
        <a:buSzPct val="75000"/>
        <a:buFont typeface="Wingdings" pitchFamily="2" charset="2"/>
        <a:buChar char="n"/>
        <a:defRPr sz="31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65000"/>
        <a:buFont typeface="Wingdings" pitchFamily="2" charset="2"/>
        <a:buChar char="n"/>
        <a:defRPr sz="2600">
          <a:solidFill>
            <a:schemeClr val="tx1"/>
          </a:solidFill>
          <a:latin typeface="+mn-lt"/>
        </a:defRPr>
      </a:lvl2pPr>
      <a:lvl3pPr marL="1143000" indent="-228600" algn="l" rtl="0" eaLnBrk="0" fontAlgn="base" hangingPunct="0">
        <a:spcBef>
          <a:spcPct val="20000"/>
        </a:spcBef>
        <a:spcAft>
          <a:spcPct val="0"/>
        </a:spcAft>
        <a:buClr>
          <a:schemeClr val="hlink"/>
        </a:buClr>
        <a:buSzPct val="55000"/>
        <a:buFont typeface="Wingdings"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Font typeface="Wingdings"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tx1"/>
        </a:buClr>
        <a:buSzPct val="85000"/>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tx1"/>
        </a:buClr>
        <a:buSzPct val="85000"/>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tx1"/>
        </a:buClr>
        <a:buSzPct val="85000"/>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tx1"/>
        </a:buClr>
        <a:buSzPct val="85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6.xml"/><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60.xml"/><Relationship Id="rId1" Type="http://schemas.openxmlformats.org/officeDocument/2006/relationships/slideLayout" Target="../slideLayouts/slideLayout7.xml"/><Relationship Id="rId4" Type="http://schemas.openxmlformats.org/officeDocument/2006/relationships/image" Target="../media/image6.wmf"/></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48424" y="1219201"/>
            <a:ext cx="3752376" cy="3733799"/>
          </a:xfrm>
          <a:prstGeom prst="rect">
            <a:avLst/>
          </a:prstGeom>
        </p:spPr>
      </p:pic>
      <p:sp>
        <p:nvSpPr>
          <p:cNvPr id="2" name="Title 1"/>
          <p:cNvSpPr>
            <a:spLocks noGrp="1"/>
          </p:cNvSpPr>
          <p:nvPr>
            <p:ph type="ctrTitle"/>
          </p:nvPr>
        </p:nvSpPr>
        <p:spPr>
          <a:xfrm>
            <a:off x="609600" y="533400"/>
            <a:ext cx="7772400" cy="914400"/>
          </a:xfrm>
        </p:spPr>
        <p:txBody>
          <a:bodyPr/>
          <a:lstStyle/>
          <a:p>
            <a:r>
              <a:rPr lang="en-US" dirty="0" smtClean="0">
                <a:solidFill>
                  <a:schemeClr val="tx1"/>
                </a:solidFill>
              </a:rPr>
              <a:t>Radar / Lidar Course</a:t>
            </a:r>
            <a:endParaRPr lang="en-US" dirty="0">
              <a:solidFill>
                <a:schemeClr val="tx1"/>
              </a:solidFill>
            </a:endParaRPr>
          </a:p>
        </p:txBody>
      </p:sp>
      <p:sp>
        <p:nvSpPr>
          <p:cNvPr id="3" name="Subtitle 2"/>
          <p:cNvSpPr>
            <a:spLocks noGrp="1"/>
          </p:cNvSpPr>
          <p:nvPr>
            <p:ph type="subTitle" idx="1"/>
          </p:nvPr>
        </p:nvSpPr>
        <p:spPr>
          <a:xfrm>
            <a:off x="1371600" y="4914900"/>
            <a:ext cx="6248400" cy="990600"/>
          </a:xfrm>
        </p:spPr>
        <p:txBody>
          <a:bodyPr>
            <a:normAutofit fontScale="92500" lnSpcReduction="10000"/>
          </a:bodyPr>
          <a:lstStyle/>
          <a:p>
            <a:r>
              <a:rPr lang="en-US" dirty="0" smtClean="0"/>
              <a:t>Instructor Ronnie Poole</a:t>
            </a:r>
          </a:p>
          <a:p>
            <a:r>
              <a:rPr lang="en-US" dirty="0" smtClean="0"/>
              <a:t>Revised: 01/18</a:t>
            </a:r>
            <a:endParaRPr lang="en-US" dirty="0"/>
          </a:p>
        </p:txBody>
      </p:sp>
      <p:sp>
        <p:nvSpPr>
          <p:cNvPr id="7" name="Slide Number Placeholder 6"/>
          <p:cNvSpPr>
            <a:spLocks noGrp="1"/>
          </p:cNvSpPr>
          <p:nvPr>
            <p:ph type="sldNum" sz="quarter" idx="12"/>
          </p:nvPr>
        </p:nvSpPr>
        <p:spPr/>
        <p:txBody>
          <a:bodyPr/>
          <a:lstStyle/>
          <a:p>
            <a:pPr>
              <a:defRPr/>
            </a:pPr>
            <a:fld id="{18306EEF-17DB-41A6-AF19-EE4096313665}" type="slidenum">
              <a:rPr lang="en-US" smtClean="0">
                <a:solidFill>
                  <a:srgbClr val="000000"/>
                </a:solidFill>
              </a:rPr>
              <a:pPr>
                <a:defRPr/>
              </a:pPr>
              <a:t>1</a:t>
            </a:fld>
            <a:endParaRPr lang="en-US" dirty="0">
              <a:solidFill>
                <a:srgbClr val="000000"/>
              </a:solidFill>
            </a:endParaRPr>
          </a:p>
        </p:txBody>
      </p:sp>
    </p:spTree>
    <p:extLst>
      <p:ext uri="{BB962C8B-B14F-4D97-AF65-F5344CB8AC3E}">
        <p14:creationId xmlns:p14="http://schemas.microsoft.com/office/powerpoint/2010/main" val="14403460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CLEST CERTIFICATION</a:t>
            </a:r>
            <a:endParaRPr lang="en-US" dirty="0">
              <a:solidFill>
                <a:schemeClr val="tx1"/>
              </a:solidFill>
            </a:endParaRPr>
          </a:p>
        </p:txBody>
      </p:sp>
      <p:sp>
        <p:nvSpPr>
          <p:cNvPr id="3" name="Content Placeholder 2"/>
          <p:cNvSpPr>
            <a:spLocks noGrp="1"/>
          </p:cNvSpPr>
          <p:nvPr>
            <p:ph idx="1"/>
          </p:nvPr>
        </p:nvSpPr>
        <p:spPr/>
        <p:txBody>
          <a:bodyPr/>
          <a:lstStyle/>
          <a:p>
            <a:r>
              <a:rPr lang="en-US" sz="3200" dirty="0" smtClean="0"/>
              <a:t>Any certificates or I.D. cards are the property of the commission and can be recalled.</a:t>
            </a:r>
          </a:p>
          <a:p>
            <a:r>
              <a:rPr lang="en-US" sz="3200" dirty="0" smtClean="0"/>
              <a:t>The operator certificate, as well as the instructor certificate, is non-expiring unless the officer is separated from law enforcement for more than 3 years.</a:t>
            </a:r>
            <a:endParaRPr lang="en-US" sz="3200" dirty="0"/>
          </a:p>
        </p:txBody>
      </p:sp>
      <p:sp>
        <p:nvSpPr>
          <p:cNvPr id="4" name="Slide Number Placeholder 3"/>
          <p:cNvSpPr>
            <a:spLocks noGrp="1"/>
          </p:cNvSpPr>
          <p:nvPr>
            <p:ph type="sldNum" sz="quarter" idx="12"/>
          </p:nvPr>
        </p:nvSpPr>
        <p:spPr/>
        <p:txBody>
          <a:bodyPr/>
          <a:lstStyle/>
          <a:p>
            <a:pPr>
              <a:defRPr/>
            </a:pPr>
            <a:fld id="{92946194-5ECE-4141-9CB7-021ABA2F6097}" type="slidenum">
              <a:rPr lang="en-US" smtClean="0">
                <a:solidFill>
                  <a:srgbClr val="000000"/>
                </a:solidFill>
              </a:rPr>
              <a:pPr>
                <a:defRPr/>
              </a:pPr>
              <a:t>10</a:t>
            </a:fld>
            <a:endParaRPr lang="en-US" dirty="0">
              <a:solidFill>
                <a:srgbClr val="000000"/>
              </a:solidFill>
            </a:endParaRPr>
          </a:p>
        </p:txBody>
      </p:sp>
    </p:spTree>
    <p:extLst>
      <p:ext uri="{BB962C8B-B14F-4D97-AF65-F5344CB8AC3E}">
        <p14:creationId xmlns:p14="http://schemas.microsoft.com/office/powerpoint/2010/main" val="1697022990"/>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C91F21B5-54F3-4C69-BD63-3D8E45240BB7}" type="slidenum">
              <a:rPr lang="en-US"/>
              <a:pPr/>
              <a:t>100</a:t>
            </a:fld>
            <a:endParaRPr lang="en-US" dirty="0"/>
          </a:p>
        </p:txBody>
      </p:sp>
      <p:sp>
        <p:nvSpPr>
          <p:cNvPr id="55298" name="Rectangle 2"/>
          <p:cNvSpPr>
            <a:spLocks noGrp="1" noChangeArrowheads="1"/>
          </p:cNvSpPr>
          <p:nvPr>
            <p:ph type="title"/>
          </p:nvPr>
        </p:nvSpPr>
        <p:spPr>
          <a:noFill/>
          <a:ln/>
        </p:spPr>
        <p:txBody>
          <a:bodyPr lIns="92075" tIns="46038" rIns="92075" bIns="46038" anchor="b"/>
          <a:lstStyle/>
          <a:p>
            <a:r>
              <a:rPr lang="en-US" dirty="0" smtClean="0">
                <a:solidFill>
                  <a:schemeClr val="tx1"/>
                </a:solidFill>
              </a:rPr>
              <a:t>Radar Effects</a:t>
            </a:r>
            <a:endParaRPr lang="en-US" dirty="0">
              <a:solidFill>
                <a:schemeClr val="tx1"/>
              </a:solidFill>
            </a:endParaRPr>
          </a:p>
        </p:txBody>
      </p:sp>
      <p:sp>
        <p:nvSpPr>
          <p:cNvPr id="55299"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3200" dirty="0"/>
              <a:t>The terrain </a:t>
            </a:r>
            <a:r>
              <a:rPr lang="en-US" sz="3200" dirty="0" smtClean="0"/>
              <a:t>can </a:t>
            </a:r>
            <a:r>
              <a:rPr lang="en-US" sz="3200" dirty="0"/>
              <a:t>have an effect on </a:t>
            </a:r>
            <a:r>
              <a:rPr lang="en-US" sz="3200" dirty="0" smtClean="0"/>
              <a:t>radar.</a:t>
            </a:r>
          </a:p>
          <a:p>
            <a:endParaRPr lang="en-US" sz="3200" dirty="0">
              <a:latin typeface="Arial" charset="0"/>
            </a:endParaRPr>
          </a:p>
          <a:p>
            <a:r>
              <a:rPr lang="en-US" sz="3200" dirty="0"/>
              <a:t>The best area to operate </a:t>
            </a:r>
            <a:r>
              <a:rPr lang="en-US" sz="3200" dirty="0" smtClean="0"/>
              <a:t>radar </a:t>
            </a:r>
            <a:r>
              <a:rPr lang="en-US" sz="3200" dirty="0"/>
              <a:t>is on straight and level roadways</a:t>
            </a:r>
            <a:r>
              <a:rPr lang="en-US" sz="3200" dirty="0">
                <a:latin typeface="Arial" charset="0"/>
              </a:rPr>
              <a:t>.</a:t>
            </a:r>
          </a:p>
          <a:p>
            <a:pPr>
              <a:buFont typeface="Monotype Sorts" pitchFamily="2" charset="2"/>
              <a:buNone/>
            </a:pPr>
            <a:endParaRPr lang="en-US" dirty="0">
              <a:latin typeface="Arial" charset="0"/>
            </a:endParaRPr>
          </a:p>
        </p:txBody>
      </p:sp>
    </p:spTree>
    <p:extLst>
      <p:ext uri="{BB962C8B-B14F-4D97-AF65-F5344CB8AC3E}">
        <p14:creationId xmlns:p14="http://schemas.microsoft.com/office/powerpoint/2010/main" val="2872032734"/>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Radar Effects</a:t>
            </a:r>
            <a:endParaRPr lang="en-US" dirty="0">
              <a:solidFill>
                <a:schemeClr val="tx1"/>
              </a:solidFill>
            </a:endParaRPr>
          </a:p>
        </p:txBody>
      </p:sp>
      <p:sp>
        <p:nvSpPr>
          <p:cNvPr id="3" name="Content Placeholder 2"/>
          <p:cNvSpPr>
            <a:spLocks noGrp="1"/>
          </p:cNvSpPr>
          <p:nvPr>
            <p:ph idx="1"/>
          </p:nvPr>
        </p:nvSpPr>
        <p:spPr/>
        <p:txBody>
          <a:bodyPr/>
          <a:lstStyle/>
          <a:p>
            <a:r>
              <a:rPr lang="en-US" sz="3200" dirty="0" smtClean="0"/>
              <a:t>Police radar is designed to operate on a line of sight basis.</a:t>
            </a:r>
          </a:p>
          <a:p>
            <a:r>
              <a:rPr lang="en-US" sz="3200" dirty="0" smtClean="0"/>
              <a:t>Hilly terrain can create a problem with target identification in that the beam may reflect more strongly from a target higher on the hill than from the vehicle closest to the radar</a:t>
            </a:r>
            <a:r>
              <a:rPr lang="en-US" dirty="0" smtClean="0"/>
              <a:t>.</a:t>
            </a:r>
            <a:endParaRPr lang="en-US" dirty="0"/>
          </a:p>
        </p:txBody>
      </p:sp>
      <p:sp>
        <p:nvSpPr>
          <p:cNvPr id="4" name="Slide Number Placeholder 3"/>
          <p:cNvSpPr>
            <a:spLocks noGrp="1"/>
          </p:cNvSpPr>
          <p:nvPr>
            <p:ph type="sldNum" sz="quarter" idx="12"/>
          </p:nvPr>
        </p:nvSpPr>
        <p:spPr/>
        <p:txBody>
          <a:bodyPr/>
          <a:lstStyle/>
          <a:p>
            <a:pPr>
              <a:defRPr/>
            </a:pPr>
            <a:fld id="{92946194-5ECE-4141-9CB7-021ABA2F6097}" type="slidenum">
              <a:rPr lang="en-US" smtClean="0">
                <a:solidFill>
                  <a:srgbClr val="000000"/>
                </a:solidFill>
              </a:rPr>
              <a:pPr>
                <a:defRPr/>
              </a:pPr>
              <a:t>101</a:t>
            </a:fld>
            <a:endParaRPr lang="en-US" dirty="0">
              <a:solidFill>
                <a:srgbClr val="000000"/>
              </a:solidFill>
            </a:endParaRPr>
          </a:p>
        </p:txBody>
      </p:sp>
    </p:spTree>
    <p:extLst>
      <p:ext uri="{BB962C8B-B14F-4D97-AF65-F5344CB8AC3E}">
        <p14:creationId xmlns:p14="http://schemas.microsoft.com/office/powerpoint/2010/main" val="3998081531"/>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800069EB-8BF4-4038-906B-E96471FA6E49}" type="slidenum">
              <a:rPr lang="en-US"/>
              <a:pPr/>
              <a:t>102</a:t>
            </a:fld>
            <a:endParaRPr lang="en-US" dirty="0"/>
          </a:p>
        </p:txBody>
      </p:sp>
      <p:sp>
        <p:nvSpPr>
          <p:cNvPr id="56322" name="Rectangle 2"/>
          <p:cNvSpPr>
            <a:spLocks noGrp="1" noChangeArrowheads="1"/>
          </p:cNvSpPr>
          <p:nvPr>
            <p:ph type="title"/>
          </p:nvPr>
        </p:nvSpPr>
        <p:spPr>
          <a:noFill/>
          <a:ln/>
        </p:spPr>
        <p:txBody>
          <a:bodyPr lIns="92075" tIns="46038" rIns="92075" bIns="46038" anchor="b"/>
          <a:lstStyle/>
          <a:p>
            <a:r>
              <a:rPr lang="en-US" dirty="0">
                <a:solidFill>
                  <a:schemeClr val="tx1"/>
                </a:solidFill>
              </a:rPr>
              <a:t>Operational Range Control</a:t>
            </a:r>
          </a:p>
        </p:txBody>
      </p:sp>
      <p:sp>
        <p:nvSpPr>
          <p:cNvPr id="56323"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dirty="0"/>
              <a:t>Some </a:t>
            </a:r>
            <a:r>
              <a:rPr lang="en-US" dirty="0" smtClean="0"/>
              <a:t>radar </a:t>
            </a:r>
            <a:r>
              <a:rPr lang="en-US" dirty="0"/>
              <a:t>instruments have a control device that allows the operator to adjust the unit’s </a:t>
            </a:r>
            <a:r>
              <a:rPr lang="en-US" dirty="0" smtClean="0"/>
              <a:t>“operational range”.</a:t>
            </a:r>
            <a:endParaRPr lang="en-US" dirty="0"/>
          </a:p>
        </p:txBody>
      </p:sp>
    </p:spTree>
    <p:extLst>
      <p:ext uri="{BB962C8B-B14F-4D97-AF65-F5344CB8AC3E}">
        <p14:creationId xmlns:p14="http://schemas.microsoft.com/office/powerpoint/2010/main" val="2581893923"/>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Operational </a:t>
            </a:r>
            <a:r>
              <a:rPr lang="en-US" dirty="0">
                <a:solidFill>
                  <a:schemeClr val="tx1"/>
                </a:solidFill>
              </a:rPr>
              <a:t>R</a:t>
            </a:r>
            <a:r>
              <a:rPr lang="en-US" dirty="0" smtClean="0">
                <a:solidFill>
                  <a:schemeClr val="tx1"/>
                </a:solidFill>
              </a:rPr>
              <a:t>ange Control</a:t>
            </a:r>
            <a:endParaRPr lang="en-US" dirty="0">
              <a:solidFill>
                <a:schemeClr val="tx1"/>
              </a:solidFill>
            </a:endParaRPr>
          </a:p>
        </p:txBody>
      </p:sp>
      <p:sp>
        <p:nvSpPr>
          <p:cNvPr id="3" name="Content Placeholder 2"/>
          <p:cNvSpPr>
            <a:spLocks noGrp="1"/>
          </p:cNvSpPr>
          <p:nvPr>
            <p:ph idx="1"/>
          </p:nvPr>
        </p:nvSpPr>
        <p:spPr/>
        <p:txBody>
          <a:bodyPr/>
          <a:lstStyle/>
          <a:p>
            <a:r>
              <a:rPr lang="en-US" dirty="0" smtClean="0"/>
              <a:t>This control only affects the radar’s ability to process a received signal and that is at or above a desired strength.</a:t>
            </a:r>
          </a:p>
          <a:p>
            <a:r>
              <a:rPr lang="en-US" dirty="0" smtClean="0"/>
              <a:t>This can incorrectly be perceived by the operator as limiting the beams range.</a:t>
            </a:r>
            <a:endParaRPr lang="en-US" dirty="0"/>
          </a:p>
        </p:txBody>
      </p:sp>
      <p:sp>
        <p:nvSpPr>
          <p:cNvPr id="4" name="Slide Number Placeholder 3"/>
          <p:cNvSpPr>
            <a:spLocks noGrp="1"/>
          </p:cNvSpPr>
          <p:nvPr>
            <p:ph type="sldNum" sz="quarter" idx="12"/>
          </p:nvPr>
        </p:nvSpPr>
        <p:spPr/>
        <p:txBody>
          <a:bodyPr/>
          <a:lstStyle/>
          <a:p>
            <a:pPr>
              <a:defRPr/>
            </a:pPr>
            <a:fld id="{92946194-5ECE-4141-9CB7-021ABA2F6097}" type="slidenum">
              <a:rPr lang="en-US" smtClean="0">
                <a:solidFill>
                  <a:srgbClr val="000000"/>
                </a:solidFill>
              </a:rPr>
              <a:pPr>
                <a:defRPr/>
              </a:pPr>
              <a:t>103</a:t>
            </a:fld>
            <a:endParaRPr lang="en-US" dirty="0">
              <a:solidFill>
                <a:srgbClr val="000000"/>
              </a:solidFill>
            </a:endParaRPr>
          </a:p>
        </p:txBody>
      </p:sp>
    </p:spTree>
    <p:extLst>
      <p:ext uri="{BB962C8B-B14F-4D97-AF65-F5344CB8AC3E}">
        <p14:creationId xmlns:p14="http://schemas.microsoft.com/office/powerpoint/2010/main" val="281069357"/>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A3FE1A2D-2BCA-4D67-8884-A51ADFA72931}" type="slidenum">
              <a:rPr lang="en-US"/>
              <a:pPr/>
              <a:t>104</a:t>
            </a:fld>
            <a:endParaRPr lang="en-US" dirty="0"/>
          </a:p>
        </p:txBody>
      </p:sp>
      <p:sp>
        <p:nvSpPr>
          <p:cNvPr id="57346" name="Rectangle 2"/>
          <p:cNvSpPr>
            <a:spLocks noGrp="1" noChangeArrowheads="1"/>
          </p:cNvSpPr>
          <p:nvPr>
            <p:ph type="title"/>
          </p:nvPr>
        </p:nvSpPr>
        <p:spPr>
          <a:noFill/>
          <a:ln/>
        </p:spPr>
        <p:txBody>
          <a:bodyPr lIns="92075" tIns="46038" rIns="92075" bIns="46038" anchor="b"/>
          <a:lstStyle/>
          <a:p>
            <a:r>
              <a:rPr lang="en-US" dirty="0">
                <a:solidFill>
                  <a:schemeClr val="tx1"/>
                </a:solidFill>
              </a:rPr>
              <a:t>Operational Range Control</a:t>
            </a:r>
          </a:p>
        </p:txBody>
      </p:sp>
      <p:sp>
        <p:nvSpPr>
          <p:cNvPr id="57347"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3200" dirty="0"/>
              <a:t>A low sensitivity setting means that the </a:t>
            </a:r>
            <a:r>
              <a:rPr lang="en-US" sz="3200" dirty="0" smtClean="0"/>
              <a:t>radar </a:t>
            </a:r>
            <a:r>
              <a:rPr lang="en-US" sz="3200" dirty="0"/>
              <a:t>will only </a:t>
            </a:r>
            <a:r>
              <a:rPr lang="en-US" sz="3200" dirty="0" smtClean="0"/>
              <a:t>perceive </a:t>
            </a:r>
            <a:r>
              <a:rPr lang="en-US" sz="3200" dirty="0"/>
              <a:t>fairly strong signals and won’t begin to register a </a:t>
            </a:r>
            <a:r>
              <a:rPr lang="en-US" sz="3200" dirty="0" smtClean="0"/>
              <a:t>signal </a:t>
            </a:r>
            <a:r>
              <a:rPr lang="en-US" sz="3200" dirty="0"/>
              <a:t>until the vehicle is fairly close.</a:t>
            </a:r>
          </a:p>
          <a:p>
            <a:r>
              <a:rPr lang="en-US" sz="3200" dirty="0"/>
              <a:t>A high sensitivity setting means that the </a:t>
            </a:r>
            <a:r>
              <a:rPr lang="en-US" sz="3200" dirty="0" smtClean="0"/>
              <a:t>radar </a:t>
            </a:r>
            <a:r>
              <a:rPr lang="en-US" sz="3200" dirty="0"/>
              <a:t>will perceive fairly weak signals from a vehicle that is quite far away.</a:t>
            </a:r>
          </a:p>
          <a:p>
            <a:pPr>
              <a:buFont typeface="Monotype Sorts" pitchFamily="2" charset="2"/>
              <a:buNone/>
            </a:pPr>
            <a:endParaRPr lang="en-US" dirty="0"/>
          </a:p>
        </p:txBody>
      </p:sp>
    </p:spTree>
    <p:extLst>
      <p:ext uri="{BB962C8B-B14F-4D97-AF65-F5344CB8AC3E}">
        <p14:creationId xmlns:p14="http://schemas.microsoft.com/office/powerpoint/2010/main" val="4176466085"/>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59757CCA-D9E7-483B-953D-74EE8A336E3F}" type="slidenum">
              <a:rPr lang="en-US"/>
              <a:pPr/>
              <a:t>105</a:t>
            </a:fld>
            <a:endParaRPr lang="en-US" dirty="0"/>
          </a:p>
        </p:txBody>
      </p:sp>
      <p:sp>
        <p:nvSpPr>
          <p:cNvPr id="58370" name="Rectangle 2"/>
          <p:cNvSpPr>
            <a:spLocks noGrp="1" noChangeArrowheads="1"/>
          </p:cNvSpPr>
          <p:nvPr>
            <p:ph type="title"/>
          </p:nvPr>
        </p:nvSpPr>
        <p:spPr>
          <a:noFill/>
          <a:ln/>
        </p:spPr>
        <p:txBody>
          <a:bodyPr lIns="92075" tIns="46038" rIns="92075" bIns="46038" anchor="b"/>
          <a:lstStyle/>
          <a:p>
            <a:r>
              <a:rPr lang="en-US" dirty="0">
                <a:solidFill>
                  <a:schemeClr val="tx1"/>
                </a:solidFill>
              </a:rPr>
              <a:t>Operational Range Control</a:t>
            </a:r>
          </a:p>
        </p:txBody>
      </p:sp>
      <p:sp>
        <p:nvSpPr>
          <p:cNvPr id="58371"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dirty="0"/>
              <a:t>Stationary Procedure</a:t>
            </a:r>
          </a:p>
          <a:p>
            <a:pPr lvl="1"/>
            <a:r>
              <a:rPr lang="en-US" dirty="0"/>
              <a:t>Turn the range control to its lowest setting.</a:t>
            </a:r>
          </a:p>
          <a:p>
            <a:pPr lvl="1"/>
            <a:r>
              <a:rPr lang="en-US" dirty="0"/>
              <a:t>Slowly increase the </a:t>
            </a:r>
            <a:r>
              <a:rPr lang="en-US" dirty="0" smtClean="0"/>
              <a:t>radar </a:t>
            </a:r>
            <a:r>
              <a:rPr lang="en-US" dirty="0"/>
              <a:t>sensitivity.</a:t>
            </a:r>
          </a:p>
          <a:p>
            <a:pPr lvl="1"/>
            <a:r>
              <a:rPr lang="en-US" dirty="0"/>
              <a:t>Observe when and where approaching </a:t>
            </a:r>
            <a:r>
              <a:rPr lang="en-US" dirty="0" smtClean="0"/>
              <a:t>vehicle begins </a:t>
            </a:r>
            <a:r>
              <a:rPr lang="en-US" dirty="0"/>
              <a:t>being displayed on the </a:t>
            </a:r>
            <a:r>
              <a:rPr lang="en-US" dirty="0" smtClean="0"/>
              <a:t>radar. This will allow you to determine the </a:t>
            </a:r>
            <a:r>
              <a:rPr lang="en-US" dirty="0"/>
              <a:t>operational range for your unit</a:t>
            </a:r>
            <a:r>
              <a:rPr lang="en-US" dirty="0" smtClean="0"/>
              <a:t>.</a:t>
            </a:r>
          </a:p>
          <a:p>
            <a:pPr lvl="1"/>
            <a:r>
              <a:rPr lang="en-US" dirty="0" smtClean="0"/>
              <a:t>Beware that different sized vehicles may begin to display at different points.</a:t>
            </a:r>
            <a:endParaRPr lang="en-US" dirty="0"/>
          </a:p>
          <a:p>
            <a:pPr lvl="1">
              <a:buFontTx/>
              <a:buNone/>
            </a:pPr>
            <a:r>
              <a:rPr lang="en-US" dirty="0">
                <a:latin typeface="Arial" charset="0"/>
              </a:rPr>
              <a:t>	</a:t>
            </a:r>
            <a:endParaRPr lang="en-US" dirty="0"/>
          </a:p>
          <a:p>
            <a:pPr>
              <a:buFont typeface="Monotype Sorts" pitchFamily="2" charset="2"/>
              <a:buNone/>
            </a:pPr>
            <a:endParaRPr lang="en-US" sz="2800" dirty="0"/>
          </a:p>
        </p:txBody>
      </p:sp>
    </p:spTree>
    <p:extLst>
      <p:ext uri="{BB962C8B-B14F-4D97-AF65-F5344CB8AC3E}">
        <p14:creationId xmlns:p14="http://schemas.microsoft.com/office/powerpoint/2010/main" val="657165407"/>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407713DC-7CDD-48C2-92EF-C9A6A07953EF}" type="slidenum">
              <a:rPr lang="en-US"/>
              <a:pPr/>
              <a:t>106</a:t>
            </a:fld>
            <a:endParaRPr lang="en-US" dirty="0"/>
          </a:p>
        </p:txBody>
      </p:sp>
      <p:sp>
        <p:nvSpPr>
          <p:cNvPr id="59394" name="Rectangle 2"/>
          <p:cNvSpPr>
            <a:spLocks noGrp="1" noChangeArrowheads="1"/>
          </p:cNvSpPr>
          <p:nvPr>
            <p:ph type="title"/>
          </p:nvPr>
        </p:nvSpPr>
        <p:spPr>
          <a:noFill/>
          <a:ln/>
        </p:spPr>
        <p:txBody>
          <a:bodyPr lIns="92075" tIns="46038" rIns="92075" bIns="46038" anchor="b"/>
          <a:lstStyle/>
          <a:p>
            <a:r>
              <a:rPr lang="en-US" dirty="0">
                <a:solidFill>
                  <a:schemeClr val="tx1"/>
                </a:solidFill>
              </a:rPr>
              <a:t>Operational Range Control</a:t>
            </a:r>
          </a:p>
        </p:txBody>
      </p:sp>
      <p:sp>
        <p:nvSpPr>
          <p:cNvPr id="59395"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3200" dirty="0"/>
              <a:t>For moving </a:t>
            </a:r>
            <a:r>
              <a:rPr lang="en-US" sz="3200" dirty="0" smtClean="0"/>
              <a:t>radar </a:t>
            </a:r>
            <a:r>
              <a:rPr lang="en-US" sz="3200" dirty="0"/>
              <a:t>the sensitivity </a:t>
            </a:r>
            <a:r>
              <a:rPr lang="en-US" sz="3200" dirty="0" smtClean="0"/>
              <a:t>may need to be set </a:t>
            </a:r>
            <a:r>
              <a:rPr lang="en-US" sz="3200" dirty="0"/>
              <a:t>significantly higher, because both vehicles are moving and the distance between the patrol vehicle and the target </a:t>
            </a:r>
            <a:r>
              <a:rPr lang="en-US" sz="3200" dirty="0" smtClean="0"/>
              <a:t>vehicle could be great and is changing </a:t>
            </a:r>
            <a:r>
              <a:rPr lang="en-US" sz="3200" dirty="0"/>
              <a:t>rapidly.</a:t>
            </a:r>
          </a:p>
          <a:p>
            <a:pPr>
              <a:buFont typeface="Monotype Sorts" pitchFamily="2" charset="2"/>
              <a:buNone/>
            </a:pPr>
            <a:endParaRPr lang="en-US" dirty="0"/>
          </a:p>
        </p:txBody>
      </p:sp>
    </p:spTree>
    <p:extLst>
      <p:ext uri="{BB962C8B-B14F-4D97-AF65-F5344CB8AC3E}">
        <p14:creationId xmlns:p14="http://schemas.microsoft.com/office/powerpoint/2010/main" val="6080683"/>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ACA1B747-0B8D-4A3A-80CA-C4F549FC482F}" type="slidenum">
              <a:rPr lang="en-US"/>
              <a:pPr/>
              <a:t>107</a:t>
            </a:fld>
            <a:endParaRPr lang="en-US" dirty="0"/>
          </a:p>
        </p:txBody>
      </p:sp>
      <p:sp>
        <p:nvSpPr>
          <p:cNvPr id="60418" name="Rectangle 2"/>
          <p:cNvSpPr>
            <a:spLocks noGrp="1" noChangeArrowheads="1"/>
          </p:cNvSpPr>
          <p:nvPr>
            <p:ph type="title"/>
          </p:nvPr>
        </p:nvSpPr>
        <p:spPr>
          <a:noFill/>
          <a:ln/>
        </p:spPr>
        <p:txBody>
          <a:bodyPr lIns="92075" tIns="46038" rIns="92075" bIns="46038" anchor="b"/>
          <a:lstStyle/>
          <a:p>
            <a:r>
              <a:rPr lang="en-US" dirty="0">
                <a:solidFill>
                  <a:schemeClr val="tx1"/>
                </a:solidFill>
              </a:rPr>
              <a:t>Operational Range Control</a:t>
            </a:r>
          </a:p>
        </p:txBody>
      </p:sp>
      <p:sp>
        <p:nvSpPr>
          <p:cNvPr id="60419"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2800" dirty="0"/>
              <a:t>A </a:t>
            </a:r>
            <a:r>
              <a:rPr lang="en-US" sz="2800" dirty="0" smtClean="0"/>
              <a:t>radar </a:t>
            </a:r>
            <a:r>
              <a:rPr lang="en-US" sz="2800" dirty="0"/>
              <a:t>unit’s range setting is approximate, not precise.</a:t>
            </a:r>
          </a:p>
          <a:p>
            <a:r>
              <a:rPr lang="en-US" sz="2800" dirty="0"/>
              <a:t>Don’t try to adjust your sensitivity by adjusting the antenna up or down.  If your unit doesn’t have a range control, keep the antenna pointed straight ahead.</a:t>
            </a:r>
          </a:p>
          <a:p>
            <a:r>
              <a:rPr lang="en-US" sz="2800" dirty="0"/>
              <a:t>Adjusting the sensitivity of your range control will have no impact on </a:t>
            </a:r>
            <a:r>
              <a:rPr lang="en-US" sz="2800" dirty="0" smtClean="0"/>
              <a:t>radar </a:t>
            </a:r>
            <a:r>
              <a:rPr lang="en-US" sz="2800" dirty="0"/>
              <a:t>detectors. </a:t>
            </a:r>
            <a:r>
              <a:rPr lang="en-US" sz="2800" dirty="0" smtClean="0"/>
              <a:t>The beam strength remains the same.</a:t>
            </a:r>
            <a:endParaRPr lang="en-US" sz="2800" dirty="0"/>
          </a:p>
        </p:txBody>
      </p:sp>
    </p:spTree>
    <p:extLst>
      <p:ext uri="{BB962C8B-B14F-4D97-AF65-F5344CB8AC3E}">
        <p14:creationId xmlns:p14="http://schemas.microsoft.com/office/powerpoint/2010/main" val="1356515844"/>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CB06DD51-E599-4E3D-A24F-06BBE88C030A}" type="slidenum">
              <a:rPr lang="en-US"/>
              <a:pPr/>
              <a:t>108</a:t>
            </a:fld>
            <a:endParaRPr lang="en-US" dirty="0"/>
          </a:p>
        </p:txBody>
      </p:sp>
      <p:sp>
        <p:nvSpPr>
          <p:cNvPr id="61442" name="Rectangle 2"/>
          <p:cNvSpPr>
            <a:spLocks noGrp="1" noChangeArrowheads="1"/>
          </p:cNvSpPr>
          <p:nvPr>
            <p:ph type="title"/>
          </p:nvPr>
        </p:nvSpPr>
        <p:spPr>
          <a:noFill/>
          <a:ln/>
        </p:spPr>
        <p:txBody>
          <a:bodyPr lIns="92075" tIns="46038" rIns="92075" bIns="46038" anchor="b"/>
          <a:lstStyle/>
          <a:p>
            <a:r>
              <a:rPr lang="en-US" dirty="0">
                <a:solidFill>
                  <a:schemeClr val="tx1"/>
                </a:solidFill>
              </a:rPr>
              <a:t>Interference - Harmonics</a:t>
            </a:r>
          </a:p>
        </p:txBody>
      </p:sp>
      <p:sp>
        <p:nvSpPr>
          <p:cNvPr id="61443"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3200" dirty="0"/>
              <a:t>Harmonics </a:t>
            </a:r>
            <a:r>
              <a:rPr lang="en-US" sz="3200" dirty="0" smtClean="0"/>
              <a:t>interference can occur in the absence of a strong valid target.</a:t>
            </a:r>
          </a:p>
          <a:p>
            <a:r>
              <a:rPr lang="en-US" sz="3200" dirty="0" smtClean="0"/>
              <a:t>In these circumstances the radar may process weak frequencies at or near its assigned frequency.</a:t>
            </a:r>
            <a:endParaRPr lang="en-US" sz="3200" dirty="0"/>
          </a:p>
          <a:p>
            <a:r>
              <a:rPr lang="en-US" sz="3200" dirty="0" smtClean="0"/>
              <a:t>These signals are usually weak, lack the proper tone, and disappear when a valid target moves into the radar beam. </a:t>
            </a:r>
            <a:endParaRPr lang="en-US" sz="3200" dirty="0"/>
          </a:p>
          <a:p>
            <a:pPr>
              <a:buFont typeface="Monotype Sorts" pitchFamily="2" charset="2"/>
              <a:buNone/>
            </a:pPr>
            <a:endParaRPr lang="en-US" dirty="0"/>
          </a:p>
        </p:txBody>
      </p:sp>
    </p:spTree>
    <p:extLst>
      <p:ext uri="{BB962C8B-B14F-4D97-AF65-F5344CB8AC3E}">
        <p14:creationId xmlns:p14="http://schemas.microsoft.com/office/powerpoint/2010/main" val="927966116"/>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37EB1EE1-23AE-410A-9ABB-CF83F16200D6}" type="slidenum">
              <a:rPr lang="en-US"/>
              <a:pPr/>
              <a:t>109</a:t>
            </a:fld>
            <a:endParaRPr lang="en-US" dirty="0"/>
          </a:p>
        </p:txBody>
      </p:sp>
      <p:sp>
        <p:nvSpPr>
          <p:cNvPr id="62466" name="Rectangle 2"/>
          <p:cNvSpPr>
            <a:spLocks noGrp="1" noChangeArrowheads="1"/>
          </p:cNvSpPr>
          <p:nvPr>
            <p:ph type="title"/>
          </p:nvPr>
        </p:nvSpPr>
        <p:spPr>
          <a:noFill/>
          <a:ln/>
        </p:spPr>
        <p:txBody>
          <a:bodyPr lIns="92075" tIns="46038" rIns="92075" bIns="46038" anchor="b"/>
          <a:lstStyle/>
          <a:p>
            <a:r>
              <a:rPr lang="en-US" dirty="0">
                <a:solidFill>
                  <a:schemeClr val="tx1"/>
                </a:solidFill>
              </a:rPr>
              <a:t>Interference - Harmonics</a:t>
            </a:r>
          </a:p>
        </p:txBody>
      </p:sp>
      <p:sp>
        <p:nvSpPr>
          <p:cNvPr id="62467"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dirty="0" smtClean="0"/>
              <a:t> Although not common, harmonics could </a:t>
            </a:r>
            <a:r>
              <a:rPr lang="en-US" dirty="0"/>
              <a:t>include energy released by:</a:t>
            </a:r>
          </a:p>
          <a:p>
            <a:pPr lvl="1"/>
            <a:r>
              <a:rPr lang="en-US" sz="2400" dirty="0"/>
              <a:t>Airport </a:t>
            </a:r>
            <a:r>
              <a:rPr lang="en-US" sz="2400" dirty="0" smtClean="0"/>
              <a:t>radar</a:t>
            </a:r>
            <a:endParaRPr lang="en-US" sz="2400" dirty="0"/>
          </a:p>
          <a:p>
            <a:pPr lvl="1"/>
            <a:r>
              <a:rPr lang="en-US" sz="2400" dirty="0" smtClean="0"/>
              <a:t>Mercury </a:t>
            </a:r>
            <a:r>
              <a:rPr lang="en-US" sz="2400" dirty="0"/>
              <a:t>vapor and Neon lights.</a:t>
            </a:r>
          </a:p>
          <a:p>
            <a:pPr lvl="1"/>
            <a:r>
              <a:rPr lang="en-US" sz="2400" dirty="0"/>
              <a:t>High-tension power lines.</a:t>
            </a:r>
          </a:p>
          <a:p>
            <a:pPr lvl="1"/>
            <a:r>
              <a:rPr lang="en-US" sz="2400" dirty="0"/>
              <a:t>High-output microwave transmission towers</a:t>
            </a:r>
          </a:p>
          <a:p>
            <a:pPr lvl="1"/>
            <a:r>
              <a:rPr lang="en-US" sz="2400" dirty="0"/>
              <a:t>Transmissions from CB and police radios</a:t>
            </a:r>
            <a:r>
              <a:rPr lang="en-US" sz="2400" dirty="0" smtClean="0"/>
              <a:t>.</a:t>
            </a:r>
          </a:p>
          <a:p>
            <a:pPr lvl="1"/>
            <a:r>
              <a:rPr lang="en-US" sz="2400" b="1" dirty="0" smtClean="0"/>
              <a:t>If you experience this in a particular area, err on the side of caution and disregard any readings</a:t>
            </a:r>
            <a:r>
              <a:rPr lang="en-US" sz="2400" dirty="0" smtClean="0"/>
              <a:t>.</a:t>
            </a:r>
            <a:endParaRPr lang="en-US" sz="2400" dirty="0"/>
          </a:p>
          <a:p>
            <a:pPr>
              <a:buFont typeface="Monotype Sorts" pitchFamily="2" charset="2"/>
              <a:buNone/>
            </a:pPr>
            <a:endParaRPr lang="en-US" dirty="0"/>
          </a:p>
          <a:p>
            <a:pPr>
              <a:buFont typeface="Monotype Sorts" pitchFamily="2" charset="2"/>
              <a:buNone/>
            </a:pPr>
            <a:endParaRPr lang="en-US" dirty="0"/>
          </a:p>
        </p:txBody>
      </p:sp>
    </p:spTree>
    <p:extLst>
      <p:ext uri="{BB962C8B-B14F-4D97-AF65-F5344CB8AC3E}">
        <p14:creationId xmlns:p14="http://schemas.microsoft.com/office/powerpoint/2010/main" val="27977787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CLEST CERTIFICATION</a:t>
            </a:r>
            <a:endParaRPr lang="en-US" dirty="0">
              <a:solidFill>
                <a:schemeClr val="tx1"/>
              </a:solidFill>
            </a:endParaRPr>
          </a:p>
        </p:txBody>
      </p:sp>
      <p:sp>
        <p:nvSpPr>
          <p:cNvPr id="3" name="Content Placeholder 2"/>
          <p:cNvSpPr>
            <a:spLocks noGrp="1"/>
          </p:cNvSpPr>
          <p:nvPr>
            <p:ph idx="1"/>
          </p:nvPr>
        </p:nvSpPr>
        <p:spPr/>
        <p:txBody>
          <a:bodyPr/>
          <a:lstStyle/>
          <a:p>
            <a:endParaRPr lang="en-US" dirty="0" smtClean="0"/>
          </a:p>
          <a:p>
            <a:r>
              <a:rPr lang="en-US" dirty="0" smtClean="0"/>
              <a:t>Radar refresher is no longer required.</a:t>
            </a:r>
          </a:p>
          <a:p>
            <a:endParaRPr lang="en-US" dirty="0"/>
          </a:p>
          <a:p>
            <a:r>
              <a:rPr lang="en-US" dirty="0" smtClean="0"/>
              <a:t>The course length for new operators is 8 hours.</a:t>
            </a:r>
            <a:endParaRPr lang="en-US" dirty="0"/>
          </a:p>
        </p:txBody>
      </p:sp>
      <p:sp>
        <p:nvSpPr>
          <p:cNvPr id="4" name="Slide Number Placeholder 3"/>
          <p:cNvSpPr>
            <a:spLocks noGrp="1"/>
          </p:cNvSpPr>
          <p:nvPr>
            <p:ph type="sldNum" sz="quarter" idx="12"/>
          </p:nvPr>
        </p:nvSpPr>
        <p:spPr/>
        <p:txBody>
          <a:bodyPr/>
          <a:lstStyle/>
          <a:p>
            <a:pPr>
              <a:defRPr/>
            </a:pPr>
            <a:fld id="{92946194-5ECE-4141-9CB7-021ABA2F6097}" type="slidenum">
              <a:rPr lang="en-US" smtClean="0">
                <a:solidFill>
                  <a:srgbClr val="000000"/>
                </a:solidFill>
              </a:rPr>
              <a:pPr>
                <a:defRPr/>
              </a:pPr>
              <a:t>11</a:t>
            </a:fld>
            <a:endParaRPr lang="en-US" dirty="0">
              <a:solidFill>
                <a:srgbClr val="000000"/>
              </a:solidFill>
            </a:endParaRPr>
          </a:p>
        </p:txBody>
      </p:sp>
    </p:spTree>
    <p:extLst>
      <p:ext uri="{BB962C8B-B14F-4D97-AF65-F5344CB8AC3E}">
        <p14:creationId xmlns:p14="http://schemas.microsoft.com/office/powerpoint/2010/main" val="4041277735"/>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C3B95A48-020F-43B6-820B-34D85F751CD2}" type="slidenum">
              <a:rPr lang="en-US"/>
              <a:pPr/>
              <a:t>110</a:t>
            </a:fld>
            <a:endParaRPr lang="en-US" dirty="0"/>
          </a:p>
        </p:txBody>
      </p:sp>
      <p:sp>
        <p:nvSpPr>
          <p:cNvPr id="63490" name="Rectangle 2"/>
          <p:cNvSpPr>
            <a:spLocks noGrp="1" noChangeArrowheads="1"/>
          </p:cNvSpPr>
          <p:nvPr>
            <p:ph type="title"/>
          </p:nvPr>
        </p:nvSpPr>
        <p:spPr>
          <a:noFill/>
          <a:ln/>
        </p:spPr>
        <p:txBody>
          <a:bodyPr lIns="92075" tIns="46038" rIns="92075" bIns="46038" anchor="b"/>
          <a:lstStyle/>
          <a:p>
            <a:r>
              <a:rPr lang="en-US" dirty="0">
                <a:solidFill>
                  <a:schemeClr val="tx1"/>
                </a:solidFill>
              </a:rPr>
              <a:t>Interference - Moving Objects</a:t>
            </a:r>
          </a:p>
        </p:txBody>
      </p:sp>
      <p:sp>
        <p:nvSpPr>
          <p:cNvPr id="63491"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2800" dirty="0"/>
              <a:t>Because Doppler </a:t>
            </a:r>
            <a:r>
              <a:rPr lang="en-US" sz="2800" dirty="0" smtClean="0"/>
              <a:t>radar </a:t>
            </a:r>
            <a:r>
              <a:rPr lang="en-US" sz="2800" dirty="0"/>
              <a:t>is designed to measure relative motion it can possibly pick up any moving object, not just a vehicle.	</a:t>
            </a:r>
          </a:p>
          <a:p>
            <a:r>
              <a:rPr lang="en-US" sz="2800" dirty="0"/>
              <a:t>The most common moving objects that may interfere with </a:t>
            </a:r>
            <a:r>
              <a:rPr lang="en-US" sz="2800" dirty="0" smtClean="0"/>
              <a:t>radar </a:t>
            </a:r>
            <a:r>
              <a:rPr lang="en-US" sz="2800" dirty="0"/>
              <a:t>are:</a:t>
            </a:r>
          </a:p>
          <a:p>
            <a:pPr lvl="1"/>
            <a:r>
              <a:rPr lang="en-US" sz="2400" dirty="0"/>
              <a:t>Vibrating or moving signs near the roadway.</a:t>
            </a:r>
          </a:p>
          <a:p>
            <a:pPr lvl="1"/>
            <a:r>
              <a:rPr lang="en-US" sz="2400" dirty="0"/>
              <a:t>Fan blades moving either inside or outside of the patrol vehicle.	</a:t>
            </a:r>
          </a:p>
          <a:p>
            <a:pPr>
              <a:buFont typeface="Monotype Sorts" pitchFamily="2" charset="2"/>
              <a:buNone/>
            </a:pPr>
            <a:endParaRPr lang="en-US" sz="2400" dirty="0"/>
          </a:p>
        </p:txBody>
      </p:sp>
    </p:spTree>
    <p:extLst>
      <p:ext uri="{BB962C8B-B14F-4D97-AF65-F5344CB8AC3E}">
        <p14:creationId xmlns:p14="http://schemas.microsoft.com/office/powerpoint/2010/main" val="656313020"/>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A838E682-F2BD-468F-8E45-86F250AE7A2C}" type="slidenum">
              <a:rPr lang="en-US"/>
              <a:pPr/>
              <a:t>111</a:t>
            </a:fld>
            <a:endParaRPr lang="en-US" dirty="0"/>
          </a:p>
        </p:txBody>
      </p:sp>
      <p:sp>
        <p:nvSpPr>
          <p:cNvPr id="64514" name="Rectangle 2"/>
          <p:cNvSpPr>
            <a:spLocks noGrp="1" noChangeArrowheads="1"/>
          </p:cNvSpPr>
          <p:nvPr>
            <p:ph type="title"/>
          </p:nvPr>
        </p:nvSpPr>
        <p:spPr>
          <a:noFill/>
          <a:ln/>
        </p:spPr>
        <p:txBody>
          <a:bodyPr lIns="92075" tIns="46038" rIns="92075" bIns="46038" anchor="b"/>
          <a:lstStyle/>
          <a:p>
            <a:r>
              <a:rPr lang="en-US" dirty="0">
                <a:solidFill>
                  <a:schemeClr val="tx1"/>
                </a:solidFill>
              </a:rPr>
              <a:t>Interference</a:t>
            </a:r>
          </a:p>
        </p:txBody>
      </p:sp>
      <p:sp>
        <p:nvSpPr>
          <p:cNvPr id="64515"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3200" dirty="0"/>
              <a:t>I</a:t>
            </a:r>
            <a:r>
              <a:rPr lang="en-US" sz="3200" dirty="0" smtClean="0"/>
              <a:t>nterference can come </a:t>
            </a:r>
            <a:r>
              <a:rPr lang="en-US" sz="3200" dirty="0"/>
              <a:t>from within the patrol vehicle.</a:t>
            </a:r>
          </a:p>
          <a:p>
            <a:r>
              <a:rPr lang="en-US" sz="3200" dirty="0" smtClean="0"/>
              <a:t>Using the </a:t>
            </a:r>
            <a:r>
              <a:rPr lang="en-US" sz="3200" dirty="0"/>
              <a:t>Doppler audio feature on the </a:t>
            </a:r>
            <a:r>
              <a:rPr lang="en-US" sz="3200" dirty="0" smtClean="0"/>
              <a:t>radar </a:t>
            </a:r>
            <a:r>
              <a:rPr lang="en-US" sz="3200" dirty="0"/>
              <a:t>will </a:t>
            </a:r>
            <a:r>
              <a:rPr lang="en-US" sz="3200" dirty="0" smtClean="0"/>
              <a:t>help in </a:t>
            </a:r>
            <a:r>
              <a:rPr lang="en-US" sz="3200" dirty="0"/>
              <a:t>recognizing interference - instead of </a:t>
            </a:r>
            <a:r>
              <a:rPr lang="en-US" sz="3200" dirty="0" smtClean="0"/>
              <a:t>a clear</a:t>
            </a:r>
            <a:r>
              <a:rPr lang="en-US" sz="3200" dirty="0"/>
              <a:t>, pure tone </a:t>
            </a:r>
            <a:r>
              <a:rPr lang="en-US" sz="3200" dirty="0" smtClean="0"/>
              <a:t>of a valid target, the audio can emit rhythmic, static </a:t>
            </a:r>
            <a:r>
              <a:rPr lang="en-US" sz="3200" dirty="0"/>
              <a:t>or buzzing sounds.</a:t>
            </a:r>
            <a:endParaRPr lang="en-US" sz="3200" dirty="0">
              <a:latin typeface="Arial" charset="0"/>
            </a:endParaRPr>
          </a:p>
          <a:p>
            <a:pPr>
              <a:buFont typeface="Monotype Sorts" pitchFamily="2" charset="2"/>
              <a:buNone/>
            </a:pPr>
            <a:endParaRPr lang="en-US" dirty="0">
              <a:latin typeface="Arial" charset="0"/>
            </a:endParaRPr>
          </a:p>
        </p:txBody>
      </p:sp>
    </p:spTree>
    <p:extLst>
      <p:ext uri="{BB962C8B-B14F-4D97-AF65-F5344CB8AC3E}">
        <p14:creationId xmlns:p14="http://schemas.microsoft.com/office/powerpoint/2010/main" val="3801900621"/>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A3F7B3CE-00E5-46B9-BA80-686804E7ECCD}" type="slidenum">
              <a:rPr lang="en-US"/>
              <a:pPr/>
              <a:t>112</a:t>
            </a:fld>
            <a:endParaRPr lang="en-US" dirty="0"/>
          </a:p>
        </p:txBody>
      </p:sp>
      <p:sp>
        <p:nvSpPr>
          <p:cNvPr id="65538" name="Rectangle 2"/>
          <p:cNvSpPr>
            <a:spLocks noGrp="1" noChangeArrowheads="1"/>
          </p:cNvSpPr>
          <p:nvPr>
            <p:ph type="title"/>
          </p:nvPr>
        </p:nvSpPr>
        <p:spPr>
          <a:noFill/>
          <a:ln/>
        </p:spPr>
        <p:txBody>
          <a:bodyPr lIns="92075" tIns="46038" rIns="92075" bIns="46038" anchor="b"/>
          <a:lstStyle/>
          <a:p>
            <a:r>
              <a:rPr lang="en-US" dirty="0">
                <a:solidFill>
                  <a:schemeClr val="tx1"/>
                </a:solidFill>
              </a:rPr>
              <a:t>Interference Induced Readings  </a:t>
            </a:r>
          </a:p>
        </p:txBody>
      </p:sp>
      <p:sp>
        <p:nvSpPr>
          <p:cNvPr id="65539"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3200" dirty="0"/>
              <a:t>The trained operator will ignore interference-induced readings, since</a:t>
            </a:r>
            <a:r>
              <a:rPr lang="en-US" dirty="0"/>
              <a:t>:</a:t>
            </a:r>
          </a:p>
          <a:p>
            <a:pPr lvl="1"/>
            <a:r>
              <a:rPr lang="en-US" dirty="0"/>
              <a:t>There is generally no vehicle within the operational range of the </a:t>
            </a:r>
            <a:r>
              <a:rPr lang="en-US" dirty="0" smtClean="0"/>
              <a:t>radar and </a:t>
            </a:r>
            <a:r>
              <a:rPr lang="en-US" dirty="0"/>
              <a:t>therefore, no visual clue.</a:t>
            </a:r>
          </a:p>
          <a:p>
            <a:pPr lvl="1"/>
            <a:r>
              <a:rPr lang="en-US" dirty="0"/>
              <a:t>Interference is usually </a:t>
            </a:r>
            <a:r>
              <a:rPr lang="en-US" dirty="0" smtClean="0"/>
              <a:t>weak. When </a:t>
            </a:r>
            <a:r>
              <a:rPr lang="en-US" dirty="0"/>
              <a:t>a v</a:t>
            </a:r>
            <a:r>
              <a:rPr lang="en-US" dirty="0" smtClean="0"/>
              <a:t>alid target </a:t>
            </a:r>
            <a:r>
              <a:rPr lang="en-US" dirty="0"/>
              <a:t>enters the operational range it will almost always override the interference.</a:t>
            </a:r>
          </a:p>
          <a:p>
            <a:pPr>
              <a:buFont typeface="Monotype Sorts" pitchFamily="2" charset="2"/>
              <a:buNone/>
            </a:pPr>
            <a:endParaRPr lang="en-US" sz="2800" dirty="0"/>
          </a:p>
        </p:txBody>
      </p:sp>
    </p:spTree>
    <p:extLst>
      <p:ext uri="{BB962C8B-B14F-4D97-AF65-F5344CB8AC3E}">
        <p14:creationId xmlns:p14="http://schemas.microsoft.com/office/powerpoint/2010/main" val="3353710659"/>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55311F04-EB17-4E5A-93D4-CF3AB1980939}" type="slidenum">
              <a:rPr lang="en-US"/>
              <a:pPr/>
              <a:t>113</a:t>
            </a:fld>
            <a:endParaRPr lang="en-US" dirty="0"/>
          </a:p>
        </p:txBody>
      </p:sp>
      <p:sp>
        <p:nvSpPr>
          <p:cNvPr id="66562" name="Rectangle 2"/>
          <p:cNvSpPr>
            <a:spLocks noGrp="1" noChangeArrowheads="1"/>
          </p:cNvSpPr>
          <p:nvPr>
            <p:ph type="title"/>
          </p:nvPr>
        </p:nvSpPr>
        <p:spPr>
          <a:noFill/>
          <a:ln/>
        </p:spPr>
        <p:txBody>
          <a:bodyPr lIns="92075" tIns="46038" rIns="92075" bIns="46038" anchor="b"/>
          <a:lstStyle/>
          <a:p>
            <a:r>
              <a:rPr lang="en-US" dirty="0">
                <a:solidFill>
                  <a:schemeClr val="tx1"/>
                </a:solidFill>
              </a:rPr>
              <a:t>Interference Induced Readings</a:t>
            </a:r>
          </a:p>
        </p:txBody>
      </p:sp>
      <p:sp>
        <p:nvSpPr>
          <p:cNvPr id="66563"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pPr lvl="1"/>
            <a:r>
              <a:rPr lang="en-US" sz="3200" dirty="0"/>
              <a:t>The Doppler </a:t>
            </a:r>
            <a:r>
              <a:rPr lang="en-US" sz="3200" dirty="0" smtClean="0"/>
              <a:t>audio </a:t>
            </a:r>
            <a:r>
              <a:rPr lang="en-US" sz="3200" dirty="0"/>
              <a:t>effect caused by interference will </a:t>
            </a:r>
            <a:r>
              <a:rPr lang="en-US" sz="3200" dirty="0" smtClean="0"/>
              <a:t>not usually be the clear, pure tone of a valid target.</a:t>
            </a:r>
            <a:endParaRPr lang="en-US" sz="3200" dirty="0"/>
          </a:p>
          <a:p>
            <a:pPr lvl="1"/>
            <a:r>
              <a:rPr lang="en-US" sz="3200" dirty="0"/>
              <a:t>Usually interference is </a:t>
            </a:r>
            <a:r>
              <a:rPr lang="en-US" sz="3200" dirty="0" smtClean="0"/>
              <a:t>momentary</a:t>
            </a:r>
            <a:r>
              <a:rPr lang="en-US" sz="3200" dirty="0"/>
              <a:t> </a:t>
            </a:r>
            <a:r>
              <a:rPr lang="en-US" sz="3200" dirty="0" smtClean="0"/>
              <a:t>and is not consistent with a valid target tracking history. </a:t>
            </a:r>
            <a:endParaRPr lang="en-US" sz="3200" dirty="0"/>
          </a:p>
          <a:p>
            <a:pPr>
              <a:buFont typeface="Monotype Sorts" pitchFamily="2" charset="2"/>
              <a:buNone/>
            </a:pPr>
            <a:endParaRPr lang="en-US" sz="2800" dirty="0"/>
          </a:p>
        </p:txBody>
      </p:sp>
    </p:spTree>
    <p:extLst>
      <p:ext uri="{BB962C8B-B14F-4D97-AF65-F5344CB8AC3E}">
        <p14:creationId xmlns:p14="http://schemas.microsoft.com/office/powerpoint/2010/main" val="2276876151"/>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F6D10DF0-7218-449D-BB67-1F324E75E604}" type="slidenum">
              <a:rPr lang="en-US"/>
              <a:pPr/>
              <a:t>114</a:t>
            </a:fld>
            <a:endParaRPr lang="en-US" dirty="0"/>
          </a:p>
        </p:txBody>
      </p:sp>
      <p:sp>
        <p:nvSpPr>
          <p:cNvPr id="67586" name="Rectangle 2"/>
          <p:cNvSpPr>
            <a:spLocks noGrp="1" noChangeArrowheads="1"/>
          </p:cNvSpPr>
          <p:nvPr>
            <p:ph type="title"/>
          </p:nvPr>
        </p:nvSpPr>
        <p:spPr>
          <a:noFill/>
          <a:ln/>
        </p:spPr>
        <p:txBody>
          <a:bodyPr lIns="92075" tIns="46038" rIns="92075" bIns="46038" anchor="b"/>
          <a:lstStyle/>
          <a:p>
            <a:r>
              <a:rPr lang="en-US" dirty="0">
                <a:solidFill>
                  <a:schemeClr val="tx1"/>
                </a:solidFill>
              </a:rPr>
              <a:t>Inclement Weather</a:t>
            </a:r>
          </a:p>
        </p:txBody>
      </p:sp>
      <p:sp>
        <p:nvSpPr>
          <p:cNvPr id="67587"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3200" dirty="0"/>
              <a:t>Rain, snow etc</a:t>
            </a:r>
            <a:r>
              <a:rPr lang="en-US" sz="3200" dirty="0" smtClean="0"/>
              <a:t>. </a:t>
            </a:r>
            <a:r>
              <a:rPr lang="en-US" sz="3200" dirty="0"/>
              <a:t>doesn’t affect </a:t>
            </a:r>
            <a:r>
              <a:rPr lang="en-US" sz="3200" dirty="0" smtClean="0"/>
              <a:t>radar’s </a:t>
            </a:r>
            <a:r>
              <a:rPr lang="en-US" sz="3200" dirty="0"/>
              <a:t>accuracy as </a:t>
            </a:r>
            <a:r>
              <a:rPr lang="en-US" sz="3200" dirty="0" smtClean="0"/>
              <a:t>much as it does its range.</a:t>
            </a:r>
            <a:r>
              <a:rPr lang="en-US" sz="3200" dirty="0"/>
              <a:t>	</a:t>
            </a:r>
          </a:p>
          <a:p>
            <a:r>
              <a:rPr lang="en-US" sz="3200" dirty="0"/>
              <a:t>Inclement weather decreases the unit’s operational range. Moisture laden air tends to scatter the </a:t>
            </a:r>
            <a:r>
              <a:rPr lang="en-US" sz="3200" dirty="0" smtClean="0"/>
              <a:t>radar </a:t>
            </a:r>
            <a:r>
              <a:rPr lang="en-US" sz="3200" dirty="0"/>
              <a:t>beam slightly, thus reducing its effective range.</a:t>
            </a:r>
          </a:p>
          <a:p>
            <a:pPr>
              <a:buFont typeface="Monotype Sorts" pitchFamily="2" charset="2"/>
              <a:buNone/>
            </a:pPr>
            <a:endParaRPr lang="en-US" dirty="0"/>
          </a:p>
        </p:txBody>
      </p:sp>
    </p:spTree>
    <p:extLst>
      <p:ext uri="{BB962C8B-B14F-4D97-AF65-F5344CB8AC3E}">
        <p14:creationId xmlns:p14="http://schemas.microsoft.com/office/powerpoint/2010/main" val="735837876"/>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sz="3200" dirty="0" smtClean="0"/>
              <a:t>In moving radar, the low </a:t>
            </a:r>
            <a:r>
              <a:rPr lang="en-US" sz="3200" dirty="0"/>
              <a:t>D</a:t>
            </a:r>
            <a:r>
              <a:rPr lang="en-US" sz="3200" dirty="0" smtClean="0"/>
              <a:t>oppler beam may strike standing water immediately ahead of the patrol vehicle and cause a brief loss of patrol vehicle speed readout and/or produce an extremely high momentary target vehicle speed that does not match the visual estimation of the target vehicle.</a:t>
            </a:r>
            <a:endParaRPr lang="en-US" sz="3200" dirty="0"/>
          </a:p>
        </p:txBody>
      </p:sp>
      <p:sp>
        <p:nvSpPr>
          <p:cNvPr id="4" name="Slide Number Placeholder 3"/>
          <p:cNvSpPr>
            <a:spLocks noGrp="1"/>
          </p:cNvSpPr>
          <p:nvPr>
            <p:ph type="sldNum" sz="quarter" idx="12"/>
          </p:nvPr>
        </p:nvSpPr>
        <p:spPr/>
        <p:txBody>
          <a:bodyPr/>
          <a:lstStyle/>
          <a:p>
            <a:pPr>
              <a:defRPr/>
            </a:pPr>
            <a:fld id="{92946194-5ECE-4141-9CB7-021ABA2F6097}" type="slidenum">
              <a:rPr lang="en-US" smtClean="0">
                <a:solidFill>
                  <a:srgbClr val="000000"/>
                </a:solidFill>
              </a:rPr>
              <a:pPr>
                <a:defRPr/>
              </a:pPr>
              <a:t>115</a:t>
            </a:fld>
            <a:endParaRPr lang="en-US" dirty="0">
              <a:solidFill>
                <a:srgbClr val="000000"/>
              </a:solidFill>
            </a:endParaRPr>
          </a:p>
        </p:txBody>
      </p:sp>
    </p:spTree>
    <p:extLst>
      <p:ext uri="{BB962C8B-B14F-4D97-AF65-F5344CB8AC3E}">
        <p14:creationId xmlns:p14="http://schemas.microsoft.com/office/powerpoint/2010/main" val="1305894170"/>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sz="3200" dirty="0" smtClean="0"/>
              <a:t>The patrol vehicles wiper blades passing across the beam may produce a Doppler tone indicating interference.</a:t>
            </a:r>
          </a:p>
          <a:p>
            <a:r>
              <a:rPr lang="en-US" sz="3200" dirty="0" smtClean="0"/>
              <a:t>Many agencies prohibit the use of radar while it is raining.</a:t>
            </a:r>
            <a:endParaRPr lang="en-US" sz="3200" dirty="0"/>
          </a:p>
        </p:txBody>
      </p:sp>
      <p:sp>
        <p:nvSpPr>
          <p:cNvPr id="4" name="Slide Number Placeholder 3"/>
          <p:cNvSpPr>
            <a:spLocks noGrp="1"/>
          </p:cNvSpPr>
          <p:nvPr>
            <p:ph type="sldNum" sz="quarter" idx="12"/>
          </p:nvPr>
        </p:nvSpPr>
        <p:spPr/>
        <p:txBody>
          <a:bodyPr/>
          <a:lstStyle/>
          <a:p>
            <a:pPr>
              <a:defRPr/>
            </a:pPr>
            <a:fld id="{92946194-5ECE-4141-9CB7-021ABA2F6097}" type="slidenum">
              <a:rPr lang="en-US" smtClean="0">
                <a:solidFill>
                  <a:srgbClr val="000000"/>
                </a:solidFill>
              </a:rPr>
              <a:pPr>
                <a:defRPr/>
              </a:pPr>
              <a:t>116</a:t>
            </a:fld>
            <a:endParaRPr lang="en-US" dirty="0">
              <a:solidFill>
                <a:srgbClr val="000000"/>
              </a:solidFill>
            </a:endParaRPr>
          </a:p>
        </p:txBody>
      </p:sp>
    </p:spTree>
    <p:extLst>
      <p:ext uri="{BB962C8B-B14F-4D97-AF65-F5344CB8AC3E}">
        <p14:creationId xmlns:p14="http://schemas.microsoft.com/office/powerpoint/2010/main" val="432088102"/>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8240499A-2AC3-43FC-B38C-7C99527266D3}" type="slidenum">
              <a:rPr lang="en-US"/>
              <a:pPr/>
              <a:t>117</a:t>
            </a:fld>
            <a:endParaRPr lang="en-US" dirty="0"/>
          </a:p>
        </p:txBody>
      </p:sp>
      <p:sp>
        <p:nvSpPr>
          <p:cNvPr id="68610" name="Rectangle 2"/>
          <p:cNvSpPr>
            <a:spLocks noGrp="1" noChangeArrowheads="1"/>
          </p:cNvSpPr>
          <p:nvPr>
            <p:ph type="title"/>
          </p:nvPr>
        </p:nvSpPr>
        <p:spPr>
          <a:noFill/>
          <a:ln/>
        </p:spPr>
        <p:txBody>
          <a:bodyPr lIns="92075" tIns="46038" rIns="92075" bIns="46038" anchor="b"/>
          <a:lstStyle/>
          <a:p>
            <a:r>
              <a:rPr lang="en-US" dirty="0">
                <a:solidFill>
                  <a:schemeClr val="tx1"/>
                </a:solidFill>
              </a:rPr>
              <a:t>Multi - Path Beam Cancellation</a:t>
            </a:r>
          </a:p>
        </p:txBody>
      </p:sp>
      <p:sp>
        <p:nvSpPr>
          <p:cNvPr id="68611"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2800" dirty="0" smtClean="0"/>
              <a:t>The high Doppler beam may reflect off of multiple targets/objects and not return to the radar unit. This results in the speed readings blanking out momentarily.</a:t>
            </a:r>
          </a:p>
          <a:p>
            <a:r>
              <a:rPr lang="en-US" sz="2800" dirty="0" smtClean="0"/>
              <a:t>In the event that the beam does return to the radar unit, it may produce a brief, extremely high target speed reading.</a:t>
            </a:r>
          </a:p>
          <a:p>
            <a:r>
              <a:rPr lang="en-US" sz="2800" dirty="0" smtClean="0"/>
              <a:t>Patrol speed verification and tracking history will not correlate with that of a valid target. </a:t>
            </a:r>
          </a:p>
          <a:p>
            <a:endParaRPr lang="en-US" sz="3200" dirty="0"/>
          </a:p>
        </p:txBody>
      </p:sp>
    </p:spTree>
    <p:extLst>
      <p:ext uri="{BB962C8B-B14F-4D97-AF65-F5344CB8AC3E}">
        <p14:creationId xmlns:p14="http://schemas.microsoft.com/office/powerpoint/2010/main" val="3801574252"/>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D723038C-AE06-4267-9432-4B8726B2041B}" type="slidenum">
              <a:rPr lang="en-US"/>
              <a:pPr/>
              <a:t>118</a:t>
            </a:fld>
            <a:endParaRPr lang="en-US" dirty="0"/>
          </a:p>
        </p:txBody>
      </p:sp>
      <p:sp>
        <p:nvSpPr>
          <p:cNvPr id="70658" name="Rectangle 2"/>
          <p:cNvSpPr>
            <a:spLocks noGrp="1" noChangeArrowheads="1"/>
          </p:cNvSpPr>
          <p:nvPr>
            <p:ph type="title"/>
          </p:nvPr>
        </p:nvSpPr>
        <p:spPr>
          <a:noFill/>
          <a:ln/>
        </p:spPr>
        <p:txBody>
          <a:bodyPr lIns="92075" tIns="46038" rIns="92075" bIns="46038" anchor="b"/>
          <a:lstStyle/>
          <a:p>
            <a:r>
              <a:rPr lang="en-US" dirty="0" smtClean="0">
                <a:solidFill>
                  <a:schemeClr val="tx1"/>
                </a:solidFill>
              </a:rPr>
              <a:t>Scanning Effect</a:t>
            </a:r>
            <a:endParaRPr lang="en-US" dirty="0">
              <a:solidFill>
                <a:schemeClr val="tx1"/>
              </a:solidFill>
            </a:endParaRPr>
          </a:p>
        </p:txBody>
      </p:sp>
      <p:sp>
        <p:nvSpPr>
          <p:cNvPr id="70659"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2800" dirty="0"/>
              <a:t>A hand-held </a:t>
            </a:r>
            <a:r>
              <a:rPr lang="en-US" sz="2800" dirty="0" smtClean="0"/>
              <a:t>radar </a:t>
            </a:r>
            <a:r>
              <a:rPr lang="en-US" sz="2800" dirty="0"/>
              <a:t>that </a:t>
            </a:r>
            <a:r>
              <a:rPr lang="en-US" sz="2800" dirty="0" smtClean="0"/>
              <a:t>is rapidly moved in a sweeping motion or a Stationary unit mounted in the vehicle while making a fast U-turn, may </a:t>
            </a:r>
            <a:r>
              <a:rPr lang="en-US" sz="2800" dirty="0"/>
              <a:t>produce </a:t>
            </a:r>
            <a:r>
              <a:rPr lang="en-US" sz="2800" dirty="0" smtClean="0"/>
              <a:t>a brief </a:t>
            </a:r>
            <a:r>
              <a:rPr lang="en-US" sz="2800" dirty="0"/>
              <a:t>speed </a:t>
            </a:r>
            <a:r>
              <a:rPr lang="en-US" sz="2800" dirty="0" smtClean="0"/>
              <a:t>measurement</a:t>
            </a:r>
            <a:r>
              <a:rPr lang="en-US" sz="2800" dirty="0"/>
              <a:t> </a:t>
            </a:r>
            <a:r>
              <a:rPr lang="en-US" sz="2800" dirty="0" smtClean="0"/>
              <a:t>as the beam sweeps across objects in the environment.</a:t>
            </a:r>
          </a:p>
          <a:p>
            <a:pPr marL="0" indent="0">
              <a:buNone/>
            </a:pPr>
            <a:r>
              <a:rPr lang="en-US" sz="2800" dirty="0" smtClean="0"/>
              <a:t>Not </a:t>
            </a:r>
            <a:r>
              <a:rPr lang="en-US" sz="2800" dirty="0"/>
              <a:t>moving the </a:t>
            </a:r>
            <a:r>
              <a:rPr lang="en-US" sz="2800" dirty="0" smtClean="0"/>
              <a:t>handheld unit while taking a measurement and always following proper tracking history procedures can prevent this.</a:t>
            </a:r>
            <a:endParaRPr lang="en-US" sz="2800" dirty="0"/>
          </a:p>
          <a:p>
            <a:pPr>
              <a:buFont typeface="Monotype Sorts" pitchFamily="2" charset="2"/>
              <a:buNone/>
            </a:pPr>
            <a:endParaRPr lang="en-US" dirty="0"/>
          </a:p>
        </p:txBody>
      </p:sp>
    </p:spTree>
    <p:extLst>
      <p:ext uri="{BB962C8B-B14F-4D97-AF65-F5344CB8AC3E}">
        <p14:creationId xmlns:p14="http://schemas.microsoft.com/office/powerpoint/2010/main" val="1600107510"/>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Panning</a:t>
            </a:r>
            <a:r>
              <a:rPr lang="en-US" dirty="0" smtClean="0"/>
              <a:t>  </a:t>
            </a:r>
            <a:r>
              <a:rPr lang="en-US" dirty="0" smtClean="0">
                <a:solidFill>
                  <a:schemeClr val="tx1"/>
                </a:solidFill>
              </a:rPr>
              <a:t>Effect</a:t>
            </a:r>
            <a:endParaRPr lang="en-US" dirty="0">
              <a:solidFill>
                <a:schemeClr val="tx1"/>
              </a:solidFill>
            </a:endParaRPr>
          </a:p>
        </p:txBody>
      </p:sp>
      <p:sp>
        <p:nvSpPr>
          <p:cNvPr id="3" name="Content Placeholder 2"/>
          <p:cNvSpPr>
            <a:spLocks noGrp="1"/>
          </p:cNvSpPr>
          <p:nvPr>
            <p:ph idx="1"/>
          </p:nvPr>
        </p:nvSpPr>
        <p:spPr/>
        <p:txBody>
          <a:bodyPr/>
          <a:lstStyle/>
          <a:p>
            <a:r>
              <a:rPr lang="en-US" sz="3200" dirty="0" smtClean="0"/>
              <a:t>This only occurs in two piece radar units.</a:t>
            </a:r>
          </a:p>
          <a:p>
            <a:r>
              <a:rPr lang="en-US" sz="3200" dirty="0" smtClean="0"/>
              <a:t>Can occur when the antenna is pointed at the counting unit. This is a type of electronic interference.</a:t>
            </a:r>
          </a:p>
          <a:p>
            <a:r>
              <a:rPr lang="en-US" sz="3200" dirty="0"/>
              <a:t>M</a:t>
            </a:r>
            <a:r>
              <a:rPr lang="en-US" sz="3200" dirty="0" smtClean="0"/>
              <a:t>ount the antenna so that it does not point at the counting unit.</a:t>
            </a:r>
            <a:endParaRPr lang="en-US" sz="3200" dirty="0"/>
          </a:p>
        </p:txBody>
      </p:sp>
      <p:sp>
        <p:nvSpPr>
          <p:cNvPr id="4" name="Slide Number Placeholder 3"/>
          <p:cNvSpPr>
            <a:spLocks noGrp="1"/>
          </p:cNvSpPr>
          <p:nvPr>
            <p:ph type="sldNum" sz="quarter" idx="12"/>
          </p:nvPr>
        </p:nvSpPr>
        <p:spPr/>
        <p:txBody>
          <a:bodyPr/>
          <a:lstStyle/>
          <a:p>
            <a:pPr>
              <a:defRPr/>
            </a:pPr>
            <a:fld id="{92946194-5ECE-4141-9CB7-021ABA2F6097}" type="slidenum">
              <a:rPr lang="en-US" smtClean="0">
                <a:solidFill>
                  <a:srgbClr val="000000"/>
                </a:solidFill>
              </a:rPr>
              <a:pPr>
                <a:defRPr/>
              </a:pPr>
              <a:t>119</a:t>
            </a:fld>
            <a:endParaRPr lang="en-US" dirty="0">
              <a:solidFill>
                <a:srgbClr val="000000"/>
              </a:solidFill>
            </a:endParaRPr>
          </a:p>
        </p:txBody>
      </p:sp>
    </p:spTree>
    <p:extLst>
      <p:ext uri="{BB962C8B-B14F-4D97-AF65-F5344CB8AC3E}">
        <p14:creationId xmlns:p14="http://schemas.microsoft.com/office/powerpoint/2010/main" val="17777293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1714434" y="402336"/>
            <a:ext cx="6972366" cy="1249679"/>
          </a:xfrm>
        </p:spPr>
        <p:txBody>
          <a:bodyPr anchor="ctr" anchorCtr="1"/>
          <a:lstStyle/>
          <a:p>
            <a:pPr algn="ctr"/>
            <a:r>
              <a:rPr kumimoji="1" lang="en-US" dirty="0">
                <a:solidFill>
                  <a:srgbClr val="000000"/>
                </a:solidFill>
              </a:rPr>
              <a:t>Detection Devices</a:t>
            </a:r>
            <a:endParaRPr lang="en-US" sz="5400" b="1" dirty="0">
              <a:solidFill>
                <a:schemeClr val="tx2">
                  <a:lumMod val="75000"/>
                </a:schemeClr>
              </a:solidFill>
            </a:endParaRPr>
          </a:p>
        </p:txBody>
      </p:sp>
      <p:sp>
        <p:nvSpPr>
          <p:cNvPr id="2" name="Slide Number Placeholder 1"/>
          <p:cNvSpPr>
            <a:spLocks noGrp="1"/>
          </p:cNvSpPr>
          <p:nvPr>
            <p:ph type="sldNum" sz="quarter" idx="12"/>
          </p:nvPr>
        </p:nvSpPr>
        <p:spPr/>
        <p:txBody>
          <a:bodyPr/>
          <a:lstStyle/>
          <a:p>
            <a:pPr>
              <a:defRPr/>
            </a:pPr>
            <a:fld id="{92946194-5ECE-4141-9CB7-021ABA2F6097}" type="slidenum">
              <a:rPr lang="en-US" smtClean="0">
                <a:solidFill>
                  <a:srgbClr val="000000"/>
                </a:solidFill>
              </a:rPr>
              <a:pPr>
                <a:defRPr/>
              </a:pPr>
              <a:t>12</a:t>
            </a:fld>
            <a:endParaRPr lang="en-US" dirty="0">
              <a:solidFill>
                <a:srgbClr val="000000"/>
              </a:solidFill>
            </a:endParaRPr>
          </a:p>
        </p:txBody>
      </p:sp>
      <p:sp>
        <p:nvSpPr>
          <p:cNvPr id="15" name="Content Placeholder 14"/>
          <p:cNvSpPr>
            <a:spLocks noGrp="1"/>
          </p:cNvSpPr>
          <p:nvPr>
            <p:ph idx="1"/>
          </p:nvPr>
        </p:nvSpPr>
        <p:spPr/>
        <p:txBody>
          <a:bodyPr/>
          <a:lstStyle/>
          <a:p>
            <a:r>
              <a:rPr lang="en-US" sz="3200" dirty="0"/>
              <a:t>These devices give advance warning that a </a:t>
            </a:r>
            <a:r>
              <a:rPr lang="en-US" sz="3200" dirty="0" smtClean="0"/>
              <a:t>Radar </a:t>
            </a:r>
            <a:r>
              <a:rPr lang="en-US" sz="3200" dirty="0"/>
              <a:t>is operating in the area</a:t>
            </a:r>
            <a:r>
              <a:rPr lang="en-US" sz="3200" dirty="0" smtClean="0"/>
              <a:t>.</a:t>
            </a:r>
          </a:p>
          <a:p>
            <a:endParaRPr lang="en-US" sz="3200" dirty="0"/>
          </a:p>
          <a:p>
            <a:r>
              <a:rPr lang="en-US" sz="3200" dirty="0" smtClean="0"/>
              <a:t>Radar </a:t>
            </a:r>
            <a:r>
              <a:rPr lang="en-US" sz="3200" dirty="0"/>
              <a:t>detectors are </a:t>
            </a:r>
            <a:r>
              <a:rPr lang="en-US" sz="3200" dirty="0" smtClean="0"/>
              <a:t>NOT illegal </a:t>
            </a:r>
            <a:r>
              <a:rPr lang="en-US" sz="3200" dirty="0"/>
              <a:t>in our state.</a:t>
            </a:r>
          </a:p>
          <a:p>
            <a:pPr marL="0" indent="0">
              <a:buNone/>
            </a:pPr>
            <a:endParaRPr lang="en-US" sz="3200" dirty="0"/>
          </a:p>
        </p:txBody>
      </p:sp>
    </p:spTree>
    <p:extLst>
      <p:ext uri="{BB962C8B-B14F-4D97-AF65-F5344CB8AC3E}">
        <p14:creationId xmlns:p14="http://schemas.microsoft.com/office/powerpoint/2010/main" val="2184457476"/>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61331F10-AE97-4C15-B953-646F2A1F3830}" type="slidenum">
              <a:rPr lang="en-US"/>
              <a:pPr/>
              <a:t>120</a:t>
            </a:fld>
            <a:endParaRPr lang="en-US" dirty="0"/>
          </a:p>
        </p:txBody>
      </p:sp>
      <p:sp>
        <p:nvSpPr>
          <p:cNvPr id="71682" name="Rectangle 2"/>
          <p:cNvSpPr>
            <a:spLocks noGrp="1" noChangeArrowheads="1"/>
          </p:cNvSpPr>
          <p:nvPr>
            <p:ph type="title"/>
          </p:nvPr>
        </p:nvSpPr>
        <p:spPr>
          <a:noFill/>
          <a:ln/>
        </p:spPr>
        <p:txBody>
          <a:bodyPr lIns="92075" tIns="46038" rIns="92075" bIns="46038" anchor="b"/>
          <a:lstStyle/>
          <a:p>
            <a:r>
              <a:rPr lang="en-US" sz="4800" dirty="0" smtClean="0">
                <a:solidFill>
                  <a:schemeClr val="tx1"/>
                </a:solidFill>
              </a:rPr>
              <a:t>Electronic Interference</a:t>
            </a:r>
            <a:endParaRPr lang="en-US" sz="4800" dirty="0">
              <a:solidFill>
                <a:schemeClr val="tx1"/>
              </a:solidFill>
            </a:endParaRPr>
          </a:p>
        </p:txBody>
      </p:sp>
      <p:sp>
        <p:nvSpPr>
          <p:cNvPr id="71683"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pPr marL="0" indent="0">
              <a:buNone/>
            </a:pPr>
            <a:endParaRPr lang="en-US" dirty="0"/>
          </a:p>
          <a:p>
            <a:r>
              <a:rPr lang="en-US" sz="3200" dirty="0" smtClean="0"/>
              <a:t>Can be created by other devices that produce radio waves when those devices are operating in very close proximity to the antenna or counting unit.</a:t>
            </a:r>
            <a:r>
              <a:rPr lang="en-US" dirty="0"/>
              <a:t>	</a:t>
            </a:r>
            <a:endParaRPr lang="en-US" dirty="0" smtClean="0"/>
          </a:p>
          <a:p>
            <a:pPr marL="0" indent="0">
              <a:buNone/>
            </a:pPr>
            <a:endParaRPr lang="en-US" dirty="0"/>
          </a:p>
        </p:txBody>
      </p:sp>
    </p:spTree>
    <p:extLst>
      <p:ext uri="{BB962C8B-B14F-4D97-AF65-F5344CB8AC3E}">
        <p14:creationId xmlns:p14="http://schemas.microsoft.com/office/powerpoint/2010/main" val="2185457853"/>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33FA1B8D-33EE-4B2E-8171-F85FDCD2DBF3}" type="slidenum">
              <a:rPr lang="en-US"/>
              <a:pPr/>
              <a:t>121</a:t>
            </a:fld>
            <a:endParaRPr lang="en-US" dirty="0"/>
          </a:p>
        </p:txBody>
      </p:sp>
      <p:sp>
        <p:nvSpPr>
          <p:cNvPr id="72706" name="Rectangle 2"/>
          <p:cNvSpPr>
            <a:spLocks noGrp="1" noChangeArrowheads="1"/>
          </p:cNvSpPr>
          <p:nvPr>
            <p:ph type="title"/>
          </p:nvPr>
        </p:nvSpPr>
        <p:spPr>
          <a:noFill/>
          <a:ln/>
        </p:spPr>
        <p:txBody>
          <a:bodyPr lIns="92075" tIns="46038" rIns="92075" bIns="46038" anchor="b"/>
          <a:lstStyle/>
          <a:p>
            <a:r>
              <a:rPr lang="en-US" dirty="0">
                <a:solidFill>
                  <a:schemeClr val="tx1"/>
                </a:solidFill>
              </a:rPr>
              <a:t>Turn On Power Surge Effect</a:t>
            </a:r>
          </a:p>
        </p:txBody>
      </p:sp>
      <p:sp>
        <p:nvSpPr>
          <p:cNvPr id="72707"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2800" dirty="0"/>
              <a:t>Suddenly turning on the </a:t>
            </a:r>
            <a:r>
              <a:rPr lang="en-US" sz="2800" dirty="0" smtClean="0"/>
              <a:t>radar </a:t>
            </a:r>
            <a:r>
              <a:rPr lang="en-US" sz="2800" dirty="0"/>
              <a:t>unit can result  in a speed reading because of a</a:t>
            </a:r>
            <a:r>
              <a:rPr lang="en-US" sz="2800" dirty="0" smtClean="0"/>
              <a:t> sudden </a:t>
            </a:r>
            <a:r>
              <a:rPr lang="en-US" sz="2800" dirty="0"/>
              <a:t>surge of voltage to the unit.</a:t>
            </a:r>
          </a:p>
          <a:p>
            <a:r>
              <a:rPr lang="en-US" sz="2800" dirty="0"/>
              <a:t>This is not an appropriate method of defeating </a:t>
            </a:r>
            <a:r>
              <a:rPr lang="en-US" sz="2800" dirty="0" smtClean="0"/>
              <a:t>radar </a:t>
            </a:r>
            <a:r>
              <a:rPr lang="en-US" sz="2800" dirty="0"/>
              <a:t>detectors.</a:t>
            </a:r>
          </a:p>
          <a:p>
            <a:r>
              <a:rPr lang="en-US" sz="2800" dirty="0" smtClean="0"/>
              <a:t>The antenna hold switch </a:t>
            </a:r>
            <a:r>
              <a:rPr lang="en-US" sz="2800" dirty="0"/>
              <a:t>is more effective in defeating </a:t>
            </a:r>
            <a:r>
              <a:rPr lang="en-US" sz="2800" dirty="0" smtClean="0"/>
              <a:t>detectors. This switch prevents the release of the generated radar beam until the switch is activated.</a:t>
            </a:r>
            <a:endParaRPr lang="en-US" sz="2800" dirty="0"/>
          </a:p>
          <a:p>
            <a:pPr>
              <a:buFont typeface="Monotype Sorts" pitchFamily="2" charset="2"/>
              <a:buNone/>
            </a:pPr>
            <a:endParaRPr lang="en-US" sz="2800" dirty="0"/>
          </a:p>
        </p:txBody>
      </p:sp>
    </p:spTree>
    <p:extLst>
      <p:ext uri="{BB962C8B-B14F-4D97-AF65-F5344CB8AC3E}">
        <p14:creationId xmlns:p14="http://schemas.microsoft.com/office/powerpoint/2010/main" val="3839690652"/>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61CA0924-45A0-48A6-80D3-FC4D59DD4112}" type="slidenum">
              <a:rPr lang="en-US"/>
              <a:pPr/>
              <a:t>122</a:t>
            </a:fld>
            <a:endParaRPr lang="en-US" dirty="0"/>
          </a:p>
        </p:txBody>
      </p:sp>
      <p:sp>
        <p:nvSpPr>
          <p:cNvPr id="74754" name="Rectangle 2"/>
          <p:cNvSpPr>
            <a:spLocks noGrp="1" noChangeArrowheads="1"/>
          </p:cNvSpPr>
          <p:nvPr>
            <p:ph type="title"/>
          </p:nvPr>
        </p:nvSpPr>
        <p:spPr>
          <a:noFill/>
          <a:ln/>
        </p:spPr>
        <p:txBody>
          <a:bodyPr lIns="92075" tIns="46038" rIns="92075" bIns="46038" anchor="b"/>
          <a:lstStyle/>
          <a:p>
            <a:r>
              <a:rPr lang="en-US" dirty="0">
                <a:solidFill>
                  <a:schemeClr val="tx1"/>
                </a:solidFill>
              </a:rPr>
              <a:t>Patrol Speed Shadow Effect</a:t>
            </a:r>
          </a:p>
        </p:txBody>
      </p:sp>
      <p:sp>
        <p:nvSpPr>
          <p:cNvPr id="74755"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2800" dirty="0"/>
              <a:t>A shadow effect may be </a:t>
            </a:r>
            <a:r>
              <a:rPr lang="en-US" sz="2800" dirty="0" smtClean="0"/>
              <a:t>experienced when the low beam </a:t>
            </a:r>
            <a:r>
              <a:rPr lang="en-US" sz="2800" dirty="0"/>
              <a:t>that </a:t>
            </a:r>
            <a:r>
              <a:rPr lang="en-US" sz="2800" dirty="0" smtClean="0"/>
              <a:t>is </a:t>
            </a:r>
            <a:r>
              <a:rPr lang="en-US" sz="2800" dirty="0"/>
              <a:t>supposed to determine the patrol </a:t>
            </a:r>
            <a:r>
              <a:rPr lang="en-US" sz="2800" dirty="0" smtClean="0"/>
              <a:t>vehicle speed by striking the ground just ahead of the patrol vehicle, instead </a:t>
            </a:r>
            <a:r>
              <a:rPr lang="en-US" sz="2800" dirty="0"/>
              <a:t>locks onto a </a:t>
            </a:r>
            <a:r>
              <a:rPr lang="en-US" sz="2800" dirty="0" smtClean="0"/>
              <a:t> very close, large </a:t>
            </a:r>
            <a:r>
              <a:rPr lang="en-US" sz="2800" dirty="0"/>
              <a:t>moving </a:t>
            </a:r>
            <a:r>
              <a:rPr lang="en-US" sz="2800" dirty="0" smtClean="0"/>
              <a:t>vehicle that is traveling in the same direction as the patrol </a:t>
            </a:r>
            <a:r>
              <a:rPr lang="en-US" sz="2800" dirty="0"/>
              <a:t>v</a:t>
            </a:r>
            <a:r>
              <a:rPr lang="en-US" sz="2800" dirty="0" smtClean="0"/>
              <a:t>ehicle. The radar may read the difference in speed between these two vehicles as the patrol vehicle speed, causing a low patrol vehicle speed display.  </a:t>
            </a:r>
          </a:p>
          <a:p>
            <a:endParaRPr lang="en-US" sz="3200" dirty="0">
              <a:latin typeface="Arial" charset="0"/>
            </a:endParaRPr>
          </a:p>
          <a:p>
            <a:pPr>
              <a:buFont typeface="Monotype Sorts" pitchFamily="2" charset="2"/>
              <a:buNone/>
            </a:pPr>
            <a:endParaRPr lang="en-US" dirty="0">
              <a:latin typeface="Arial" charset="0"/>
            </a:endParaRPr>
          </a:p>
        </p:txBody>
      </p:sp>
    </p:spTree>
    <p:extLst>
      <p:ext uri="{BB962C8B-B14F-4D97-AF65-F5344CB8AC3E}">
        <p14:creationId xmlns:p14="http://schemas.microsoft.com/office/powerpoint/2010/main" val="1837626616"/>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Patrol Speed Shadow Effect</a:t>
            </a:r>
            <a:endParaRPr lang="en-US" dirty="0">
              <a:solidFill>
                <a:schemeClr val="tx1"/>
              </a:solidFill>
            </a:endParaRPr>
          </a:p>
        </p:txBody>
      </p:sp>
      <p:sp>
        <p:nvSpPr>
          <p:cNvPr id="3" name="Content Placeholder 2"/>
          <p:cNvSpPr>
            <a:spLocks noGrp="1"/>
          </p:cNvSpPr>
          <p:nvPr>
            <p:ph idx="1"/>
          </p:nvPr>
        </p:nvSpPr>
        <p:spPr/>
        <p:txBody>
          <a:bodyPr/>
          <a:lstStyle/>
          <a:p>
            <a:r>
              <a:rPr lang="en-US" sz="2800" dirty="0" smtClean="0"/>
              <a:t>This effect then causes the remainder of the patrol vehicle speed to be combined with and read as target speed.</a:t>
            </a:r>
          </a:p>
          <a:p>
            <a:r>
              <a:rPr lang="en-US" sz="2800" dirty="0" smtClean="0"/>
              <a:t>This results in an extremely high speed reading and Doppler tone that does not match your observation of the target vehicle.</a:t>
            </a:r>
          </a:p>
          <a:p>
            <a:r>
              <a:rPr lang="en-US" sz="2800" dirty="0" smtClean="0"/>
              <a:t>At the same time, it results in an extremely low patrol vehicle reading that does not match your speedometer reading. </a:t>
            </a:r>
            <a:endParaRPr lang="en-US" sz="2800" dirty="0"/>
          </a:p>
        </p:txBody>
      </p:sp>
      <p:sp>
        <p:nvSpPr>
          <p:cNvPr id="4" name="Slide Number Placeholder 3"/>
          <p:cNvSpPr>
            <a:spLocks noGrp="1"/>
          </p:cNvSpPr>
          <p:nvPr>
            <p:ph type="sldNum" sz="quarter" idx="12"/>
          </p:nvPr>
        </p:nvSpPr>
        <p:spPr/>
        <p:txBody>
          <a:bodyPr/>
          <a:lstStyle/>
          <a:p>
            <a:pPr>
              <a:defRPr/>
            </a:pPr>
            <a:fld id="{92946194-5ECE-4141-9CB7-021ABA2F6097}" type="slidenum">
              <a:rPr lang="en-US" smtClean="0">
                <a:solidFill>
                  <a:srgbClr val="000000"/>
                </a:solidFill>
              </a:rPr>
              <a:pPr>
                <a:defRPr/>
              </a:pPr>
              <a:t>123</a:t>
            </a:fld>
            <a:endParaRPr lang="en-US" dirty="0">
              <a:solidFill>
                <a:srgbClr val="000000"/>
              </a:solidFill>
            </a:endParaRPr>
          </a:p>
        </p:txBody>
      </p:sp>
    </p:spTree>
    <p:extLst>
      <p:ext uri="{BB962C8B-B14F-4D97-AF65-F5344CB8AC3E}">
        <p14:creationId xmlns:p14="http://schemas.microsoft.com/office/powerpoint/2010/main" val="3518617367"/>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1ADD29BF-CBE7-4DC2-91AD-BE2570EED9F7}" type="slidenum">
              <a:rPr lang="en-US"/>
              <a:pPr/>
              <a:t>124</a:t>
            </a:fld>
            <a:endParaRPr lang="en-US" dirty="0"/>
          </a:p>
        </p:txBody>
      </p:sp>
      <p:sp>
        <p:nvSpPr>
          <p:cNvPr id="76802" name="Rectangle 2"/>
          <p:cNvSpPr>
            <a:spLocks noGrp="1" noChangeArrowheads="1"/>
          </p:cNvSpPr>
          <p:nvPr>
            <p:ph type="title"/>
          </p:nvPr>
        </p:nvSpPr>
        <p:spPr>
          <a:noFill/>
          <a:ln/>
        </p:spPr>
        <p:txBody>
          <a:bodyPr lIns="92075" tIns="46038" rIns="92075" bIns="46038" anchor="b"/>
          <a:lstStyle/>
          <a:p>
            <a:r>
              <a:rPr lang="en-US" dirty="0">
                <a:solidFill>
                  <a:schemeClr val="tx1"/>
                </a:solidFill>
              </a:rPr>
              <a:t>Batching Effect</a:t>
            </a:r>
          </a:p>
        </p:txBody>
      </p:sp>
      <p:sp>
        <p:nvSpPr>
          <p:cNvPr id="76803"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3200" dirty="0"/>
              <a:t>The batching effect may occur if the patrol </a:t>
            </a:r>
            <a:r>
              <a:rPr lang="en-US" sz="3200" dirty="0" smtClean="0"/>
              <a:t>vehicle </a:t>
            </a:r>
            <a:r>
              <a:rPr lang="en-US" sz="3200" dirty="0"/>
              <a:t>is rapidly changing its speed while the </a:t>
            </a:r>
            <a:r>
              <a:rPr lang="en-US" sz="3200" dirty="0" smtClean="0"/>
              <a:t>radar </a:t>
            </a:r>
            <a:r>
              <a:rPr lang="en-US" sz="3200" dirty="0"/>
              <a:t>speed measurements are being made.</a:t>
            </a:r>
          </a:p>
          <a:p>
            <a:r>
              <a:rPr lang="en-US" sz="3200" dirty="0"/>
              <a:t>Most </a:t>
            </a:r>
            <a:r>
              <a:rPr lang="en-US" sz="3200" dirty="0" smtClean="0"/>
              <a:t>radar </a:t>
            </a:r>
            <a:r>
              <a:rPr lang="en-US" sz="3200" dirty="0"/>
              <a:t>units are fast enough to keep up with significant speed changes, thus avoiding the batching effect, and / or blank out when such changes occur.</a:t>
            </a:r>
          </a:p>
        </p:txBody>
      </p:sp>
    </p:spTree>
    <p:extLst>
      <p:ext uri="{BB962C8B-B14F-4D97-AF65-F5344CB8AC3E}">
        <p14:creationId xmlns:p14="http://schemas.microsoft.com/office/powerpoint/2010/main" val="914300565"/>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E600208F-457A-4C8D-8993-59BEDC170296}" type="slidenum">
              <a:rPr lang="en-US"/>
              <a:pPr/>
              <a:t>125</a:t>
            </a:fld>
            <a:endParaRPr lang="en-US" dirty="0"/>
          </a:p>
        </p:txBody>
      </p:sp>
      <p:sp>
        <p:nvSpPr>
          <p:cNvPr id="78850" name="Rectangle 2"/>
          <p:cNvSpPr>
            <a:spLocks noGrp="1" noChangeArrowheads="1"/>
          </p:cNvSpPr>
          <p:nvPr>
            <p:ph type="title"/>
          </p:nvPr>
        </p:nvSpPr>
        <p:spPr>
          <a:noFill/>
          <a:ln/>
        </p:spPr>
        <p:txBody>
          <a:bodyPr lIns="92075" tIns="46038" rIns="92075" bIns="46038" anchor="b"/>
          <a:lstStyle/>
          <a:p>
            <a:r>
              <a:rPr lang="en-US" dirty="0">
                <a:solidFill>
                  <a:schemeClr val="tx1"/>
                </a:solidFill>
              </a:rPr>
              <a:t>Conclusions on Effects</a:t>
            </a:r>
          </a:p>
        </p:txBody>
      </p:sp>
      <p:sp>
        <p:nvSpPr>
          <p:cNvPr id="78851"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2800" dirty="0">
                <a:latin typeface="Arial" charset="0"/>
              </a:rPr>
              <a:t>Many of </a:t>
            </a:r>
            <a:r>
              <a:rPr lang="en-US" sz="2800" dirty="0" smtClean="0">
                <a:latin typeface="Arial" charset="0"/>
              </a:rPr>
              <a:t>these effects </a:t>
            </a:r>
            <a:r>
              <a:rPr lang="en-US" sz="2800" dirty="0">
                <a:latin typeface="Arial" charset="0"/>
              </a:rPr>
              <a:t>arise only through blatant </a:t>
            </a:r>
            <a:r>
              <a:rPr lang="en-US" sz="2800" dirty="0" smtClean="0">
                <a:latin typeface="Arial" charset="0"/>
              </a:rPr>
              <a:t>improper operation </a:t>
            </a:r>
            <a:r>
              <a:rPr lang="en-US" sz="2800" dirty="0">
                <a:latin typeface="Arial" charset="0"/>
              </a:rPr>
              <a:t>of the </a:t>
            </a:r>
            <a:r>
              <a:rPr lang="en-US" sz="2800" dirty="0" smtClean="0">
                <a:latin typeface="Arial" charset="0"/>
              </a:rPr>
              <a:t>radar unit.</a:t>
            </a:r>
          </a:p>
          <a:p>
            <a:r>
              <a:rPr lang="en-US" sz="2800" dirty="0" smtClean="0">
                <a:latin typeface="Arial" charset="0"/>
              </a:rPr>
              <a:t>Most can be avoided or easily identified by following the proper operating procedures.</a:t>
            </a:r>
            <a:endParaRPr lang="en-US" sz="2800" dirty="0">
              <a:latin typeface="Arial" charset="0"/>
            </a:endParaRPr>
          </a:p>
          <a:p>
            <a:r>
              <a:rPr lang="en-US" sz="2800" dirty="0" smtClean="0">
                <a:latin typeface="Arial" charset="0"/>
              </a:rPr>
              <a:t>If one does occur, it will be brief and </a:t>
            </a:r>
            <a:r>
              <a:rPr lang="en-US" sz="2800" dirty="0">
                <a:latin typeface="Arial" charset="0"/>
              </a:rPr>
              <a:t>only affect the </a:t>
            </a:r>
            <a:r>
              <a:rPr lang="en-US" sz="2800" dirty="0" smtClean="0">
                <a:latin typeface="Arial" charset="0"/>
              </a:rPr>
              <a:t>radar </a:t>
            </a:r>
            <a:r>
              <a:rPr lang="en-US" sz="2800" dirty="0">
                <a:latin typeface="Arial" charset="0"/>
              </a:rPr>
              <a:t>momentarily.</a:t>
            </a:r>
          </a:p>
          <a:p>
            <a:r>
              <a:rPr lang="en-US" sz="2800" b="1" dirty="0">
                <a:latin typeface="Arial" charset="0"/>
              </a:rPr>
              <a:t>ALL OF THEM WILL LACK THE NECESSARY SUPPORTIVE EVIDENCE FOR A VALID TARGET READING.</a:t>
            </a:r>
            <a:endParaRPr lang="en-US" sz="2800" dirty="0">
              <a:latin typeface="Arial" charset="0"/>
            </a:endParaRPr>
          </a:p>
          <a:p>
            <a:pPr>
              <a:buFont typeface="Monotype Sorts" pitchFamily="2" charset="2"/>
              <a:buNone/>
            </a:pPr>
            <a:endParaRPr lang="en-US" sz="2800" dirty="0">
              <a:latin typeface="Arial" charset="0"/>
            </a:endParaRPr>
          </a:p>
        </p:txBody>
      </p:sp>
    </p:spTree>
    <p:extLst>
      <p:ext uri="{BB962C8B-B14F-4D97-AF65-F5344CB8AC3E}">
        <p14:creationId xmlns:p14="http://schemas.microsoft.com/office/powerpoint/2010/main" val="352729395"/>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Unit 6</a:t>
            </a:r>
            <a:endParaRPr lang="en-US" dirty="0">
              <a:solidFill>
                <a:schemeClr val="tx1"/>
              </a:solidFill>
            </a:endParaRPr>
          </a:p>
        </p:txBody>
      </p:sp>
      <p:sp>
        <p:nvSpPr>
          <p:cNvPr id="3" name="Content Placeholder 2"/>
          <p:cNvSpPr>
            <a:spLocks noGrp="1"/>
          </p:cNvSpPr>
          <p:nvPr>
            <p:ph idx="1"/>
          </p:nvPr>
        </p:nvSpPr>
        <p:spPr/>
        <p:txBody>
          <a:bodyPr/>
          <a:lstStyle/>
          <a:p>
            <a:pPr marL="0" indent="0" algn="ctr">
              <a:buNone/>
            </a:pPr>
            <a:r>
              <a:rPr lang="en-US" sz="4800" dirty="0" smtClean="0"/>
              <a:t>Case Preparation and Documentation</a:t>
            </a:r>
            <a:endParaRPr lang="en-US" sz="4800" dirty="0"/>
          </a:p>
        </p:txBody>
      </p:sp>
      <p:sp>
        <p:nvSpPr>
          <p:cNvPr id="4" name="Slide Number Placeholder 3"/>
          <p:cNvSpPr>
            <a:spLocks noGrp="1"/>
          </p:cNvSpPr>
          <p:nvPr>
            <p:ph type="sldNum" sz="quarter" idx="12"/>
          </p:nvPr>
        </p:nvSpPr>
        <p:spPr/>
        <p:txBody>
          <a:bodyPr/>
          <a:lstStyle/>
          <a:p>
            <a:pPr>
              <a:defRPr/>
            </a:pPr>
            <a:fld id="{92946194-5ECE-4141-9CB7-021ABA2F6097}" type="slidenum">
              <a:rPr lang="en-US" smtClean="0">
                <a:solidFill>
                  <a:srgbClr val="000000"/>
                </a:solidFill>
              </a:rPr>
              <a:pPr>
                <a:defRPr/>
              </a:pPr>
              <a:t>126</a:t>
            </a:fld>
            <a:endParaRPr lang="en-US" dirty="0">
              <a:solidFill>
                <a:srgbClr val="000000"/>
              </a:solidFill>
            </a:endParaRPr>
          </a:p>
        </p:txBody>
      </p:sp>
    </p:spTree>
    <p:extLst>
      <p:ext uri="{BB962C8B-B14F-4D97-AF65-F5344CB8AC3E}">
        <p14:creationId xmlns:p14="http://schemas.microsoft.com/office/powerpoint/2010/main" val="1862976248"/>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smtClean="0">
                <a:solidFill>
                  <a:schemeClr val="tx1"/>
                </a:solidFill>
              </a:rPr>
              <a:t>Case Preparation and Presentation</a:t>
            </a:r>
            <a:endParaRPr lang="en-US" sz="4800" dirty="0">
              <a:solidFill>
                <a:schemeClr val="tx1"/>
              </a:solidFill>
            </a:endParaRPr>
          </a:p>
        </p:txBody>
      </p:sp>
      <p:sp>
        <p:nvSpPr>
          <p:cNvPr id="3" name="Content Placeholder 2"/>
          <p:cNvSpPr>
            <a:spLocks noGrp="1"/>
          </p:cNvSpPr>
          <p:nvPr>
            <p:ph idx="1"/>
          </p:nvPr>
        </p:nvSpPr>
        <p:spPr/>
        <p:txBody>
          <a:bodyPr/>
          <a:lstStyle/>
          <a:p>
            <a:r>
              <a:rPr lang="en-US" dirty="0" smtClean="0"/>
              <a:t>While there is no specific </a:t>
            </a:r>
            <a:r>
              <a:rPr lang="en-US" dirty="0"/>
              <a:t>A</a:t>
            </a:r>
            <a:r>
              <a:rPr lang="en-US" dirty="0" smtClean="0"/>
              <a:t>rkansas case that requires the keeping of a radar log, officers should be prepared to back up their testimony with documentation, just as they would do in any criminal case.</a:t>
            </a:r>
            <a:endParaRPr lang="en-US" dirty="0"/>
          </a:p>
        </p:txBody>
      </p:sp>
      <p:sp>
        <p:nvSpPr>
          <p:cNvPr id="4" name="Slide Number Placeholder 3"/>
          <p:cNvSpPr>
            <a:spLocks noGrp="1"/>
          </p:cNvSpPr>
          <p:nvPr>
            <p:ph type="sldNum" sz="quarter" idx="12"/>
          </p:nvPr>
        </p:nvSpPr>
        <p:spPr/>
        <p:txBody>
          <a:bodyPr/>
          <a:lstStyle/>
          <a:p>
            <a:pPr>
              <a:defRPr/>
            </a:pPr>
            <a:fld id="{92946194-5ECE-4141-9CB7-021ABA2F6097}" type="slidenum">
              <a:rPr lang="en-US" smtClean="0">
                <a:solidFill>
                  <a:srgbClr val="000000"/>
                </a:solidFill>
              </a:rPr>
              <a:pPr>
                <a:defRPr/>
              </a:pPr>
              <a:t>127</a:t>
            </a:fld>
            <a:endParaRPr lang="en-US" dirty="0">
              <a:solidFill>
                <a:srgbClr val="000000"/>
              </a:solidFill>
            </a:endParaRPr>
          </a:p>
        </p:txBody>
      </p:sp>
    </p:spTree>
    <p:extLst>
      <p:ext uri="{BB962C8B-B14F-4D97-AF65-F5344CB8AC3E}">
        <p14:creationId xmlns:p14="http://schemas.microsoft.com/office/powerpoint/2010/main" val="4103748879"/>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C55D9F50-2FF9-4476-B0B2-7D38D8F11F65}" type="slidenum">
              <a:rPr lang="en-US"/>
              <a:pPr/>
              <a:t>128</a:t>
            </a:fld>
            <a:endParaRPr lang="en-US" dirty="0"/>
          </a:p>
        </p:txBody>
      </p:sp>
      <p:sp>
        <p:nvSpPr>
          <p:cNvPr id="93186" name="Rectangle 2"/>
          <p:cNvSpPr>
            <a:spLocks noGrp="1" noChangeArrowheads="1"/>
          </p:cNvSpPr>
          <p:nvPr>
            <p:ph type="title"/>
          </p:nvPr>
        </p:nvSpPr>
        <p:spPr>
          <a:noFill/>
          <a:ln/>
        </p:spPr>
        <p:txBody>
          <a:bodyPr lIns="92075" tIns="46038" rIns="92075" bIns="46038" anchor="b"/>
          <a:lstStyle/>
          <a:p>
            <a:r>
              <a:rPr lang="en-US" sz="4800" dirty="0">
                <a:solidFill>
                  <a:schemeClr val="tx1"/>
                </a:solidFill>
              </a:rPr>
              <a:t>Case Preparation and Presentation</a:t>
            </a:r>
          </a:p>
        </p:txBody>
      </p:sp>
      <p:sp>
        <p:nvSpPr>
          <p:cNvPr id="93187"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dirty="0">
                <a:latin typeface="Arial" charset="0"/>
              </a:rPr>
              <a:t>The officer </a:t>
            </a:r>
            <a:r>
              <a:rPr lang="en-US" dirty="0" smtClean="0">
                <a:latin typeface="Arial" charset="0"/>
              </a:rPr>
              <a:t>must be prepared to:</a:t>
            </a:r>
            <a:endParaRPr lang="en-US" dirty="0">
              <a:latin typeface="Arial" charset="0"/>
            </a:endParaRPr>
          </a:p>
          <a:p>
            <a:pPr lvl="1"/>
            <a:r>
              <a:rPr lang="en-US" dirty="0"/>
              <a:t>E</a:t>
            </a:r>
            <a:r>
              <a:rPr lang="en-US" dirty="0" smtClean="0"/>
              <a:t>stablish </a:t>
            </a:r>
            <a:r>
              <a:rPr lang="en-US" dirty="0"/>
              <a:t>the time, and place of the </a:t>
            </a:r>
            <a:r>
              <a:rPr lang="en-US" dirty="0" smtClean="0"/>
              <a:t>radar </a:t>
            </a:r>
            <a:r>
              <a:rPr lang="en-US" dirty="0"/>
              <a:t>measurement.</a:t>
            </a:r>
          </a:p>
          <a:p>
            <a:pPr lvl="1"/>
            <a:r>
              <a:rPr lang="en-US" dirty="0"/>
              <a:t>E</a:t>
            </a:r>
            <a:r>
              <a:rPr lang="en-US" dirty="0" smtClean="0"/>
              <a:t>stablish </a:t>
            </a:r>
            <a:r>
              <a:rPr lang="en-US" dirty="0"/>
              <a:t>the location of the offending vehicle.</a:t>
            </a:r>
          </a:p>
          <a:p>
            <a:pPr lvl="1"/>
            <a:r>
              <a:rPr lang="en-US" dirty="0"/>
              <a:t>E</a:t>
            </a:r>
            <a:r>
              <a:rPr lang="en-US" dirty="0" smtClean="0"/>
              <a:t>stablish </a:t>
            </a:r>
            <a:r>
              <a:rPr lang="en-US" dirty="0"/>
              <a:t>that the defendant was driving the vehicle</a:t>
            </a:r>
            <a:r>
              <a:rPr lang="en-US" dirty="0" smtClean="0"/>
              <a:t>.</a:t>
            </a:r>
          </a:p>
          <a:p>
            <a:pPr lvl="1"/>
            <a:r>
              <a:rPr lang="en-US" dirty="0" smtClean="0"/>
              <a:t>Must state/present your qualifications and training.</a:t>
            </a:r>
          </a:p>
          <a:p>
            <a:pPr marL="457200" lvl="1" indent="0">
              <a:buNone/>
            </a:pPr>
            <a:endParaRPr lang="en-US" dirty="0" smtClean="0"/>
          </a:p>
          <a:p>
            <a:pPr lvl="1"/>
            <a:endParaRPr lang="en-US" dirty="0"/>
          </a:p>
          <a:p>
            <a:pPr lvl="1"/>
            <a:endParaRPr lang="en-US" dirty="0" smtClean="0"/>
          </a:p>
          <a:p>
            <a:pPr lvl="1"/>
            <a:endParaRPr lang="en-US" dirty="0"/>
          </a:p>
          <a:p>
            <a:pPr lvl="1"/>
            <a:endParaRPr lang="en-US" dirty="0" smtClean="0"/>
          </a:p>
          <a:p>
            <a:pPr lvl="1"/>
            <a:endParaRPr lang="en-US" dirty="0"/>
          </a:p>
          <a:p>
            <a:pPr lvl="1"/>
            <a:endParaRPr lang="en-US" dirty="0" smtClean="0"/>
          </a:p>
          <a:p>
            <a:pPr lvl="1"/>
            <a:endParaRPr lang="en-US" dirty="0"/>
          </a:p>
          <a:p>
            <a:pPr lvl="1"/>
            <a:endParaRPr lang="en-US" dirty="0" smtClean="0"/>
          </a:p>
          <a:p>
            <a:pPr lvl="1"/>
            <a:endParaRPr lang="en-US" dirty="0"/>
          </a:p>
          <a:p>
            <a:pPr lvl="1"/>
            <a:endParaRPr lang="en-US" dirty="0" smtClean="0"/>
          </a:p>
          <a:p>
            <a:pPr marL="457200" lvl="1" indent="0">
              <a:buNone/>
            </a:pPr>
            <a:endParaRPr lang="en-US" dirty="0"/>
          </a:p>
          <a:p>
            <a:pPr lvl="1">
              <a:buFontTx/>
              <a:buNone/>
            </a:pPr>
            <a:r>
              <a:rPr lang="en-US" dirty="0"/>
              <a:t>		</a:t>
            </a:r>
          </a:p>
        </p:txBody>
      </p:sp>
    </p:spTree>
    <p:extLst>
      <p:ext uri="{BB962C8B-B14F-4D97-AF65-F5344CB8AC3E}">
        <p14:creationId xmlns:p14="http://schemas.microsoft.com/office/powerpoint/2010/main" val="609825937"/>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457200"/>
            <a:ext cx="6972366" cy="1143000"/>
          </a:xfrm>
        </p:spPr>
        <p:txBody>
          <a:bodyPr/>
          <a:lstStyle/>
          <a:p>
            <a:r>
              <a:rPr lang="en-US" sz="4800" dirty="0">
                <a:solidFill>
                  <a:schemeClr val="tx1"/>
                </a:solidFill>
              </a:rPr>
              <a:t/>
            </a:r>
            <a:br>
              <a:rPr lang="en-US" sz="4800" dirty="0">
                <a:solidFill>
                  <a:schemeClr val="tx1"/>
                </a:solidFill>
              </a:rPr>
            </a:br>
            <a:r>
              <a:rPr lang="en-US" sz="4800" dirty="0">
                <a:solidFill>
                  <a:schemeClr val="tx1"/>
                </a:solidFill>
              </a:rPr>
              <a:t>Case Preparation and Presentation</a:t>
            </a:r>
            <a:r>
              <a:rPr lang="en-US" sz="4800" dirty="0" smtClean="0">
                <a:solidFill>
                  <a:schemeClr val="tx1"/>
                </a:solidFill>
              </a:rPr>
              <a:t/>
            </a:r>
            <a:br>
              <a:rPr lang="en-US" sz="4800" dirty="0" smtClean="0">
                <a:solidFill>
                  <a:schemeClr val="tx1"/>
                </a:solidFill>
              </a:rPr>
            </a:br>
            <a:endParaRPr lang="en-US" sz="4800" dirty="0">
              <a:solidFill>
                <a:schemeClr val="tx1"/>
              </a:solidFill>
            </a:endParaRPr>
          </a:p>
        </p:txBody>
      </p:sp>
      <p:sp>
        <p:nvSpPr>
          <p:cNvPr id="3" name="Content Placeholder 2"/>
          <p:cNvSpPr>
            <a:spLocks noGrp="1"/>
          </p:cNvSpPr>
          <p:nvPr>
            <p:ph idx="1"/>
          </p:nvPr>
        </p:nvSpPr>
        <p:spPr/>
        <p:txBody>
          <a:bodyPr/>
          <a:lstStyle/>
          <a:p>
            <a:r>
              <a:rPr lang="en-US" sz="2800" dirty="0" smtClean="0"/>
              <a:t>Present</a:t>
            </a:r>
            <a:r>
              <a:rPr lang="en-US" dirty="0" smtClean="0"/>
              <a:t> </a:t>
            </a:r>
            <a:r>
              <a:rPr lang="en-US" sz="2800" dirty="0" smtClean="0"/>
              <a:t>the most recent annual certification/calibration for the unit and its tuning forks.</a:t>
            </a:r>
            <a:endParaRPr lang="en-US" sz="2800" dirty="0"/>
          </a:p>
          <a:p>
            <a:r>
              <a:rPr lang="en-US" sz="2800" dirty="0" smtClean="0"/>
              <a:t>Establish that the radar unit was properly operating.</a:t>
            </a:r>
          </a:p>
          <a:p>
            <a:r>
              <a:rPr lang="en-US" sz="2800" dirty="0" smtClean="0"/>
              <a:t>Establish that the unit was properly tested for accuracy both before and after its use, using a certified tuning fork or other accepted method.</a:t>
            </a:r>
          </a:p>
          <a:p>
            <a:pPr marL="0" indent="0">
              <a:buNone/>
            </a:pPr>
            <a:endParaRPr lang="en-US" sz="2800" dirty="0"/>
          </a:p>
        </p:txBody>
      </p:sp>
      <p:sp>
        <p:nvSpPr>
          <p:cNvPr id="4" name="Slide Number Placeholder 3"/>
          <p:cNvSpPr>
            <a:spLocks noGrp="1"/>
          </p:cNvSpPr>
          <p:nvPr>
            <p:ph type="sldNum" sz="quarter" idx="12"/>
          </p:nvPr>
        </p:nvSpPr>
        <p:spPr/>
        <p:txBody>
          <a:bodyPr/>
          <a:lstStyle/>
          <a:p>
            <a:pPr>
              <a:defRPr/>
            </a:pPr>
            <a:fld id="{92946194-5ECE-4141-9CB7-021ABA2F6097}" type="slidenum">
              <a:rPr lang="en-US" smtClean="0">
                <a:solidFill>
                  <a:srgbClr val="000000"/>
                </a:solidFill>
              </a:rPr>
              <a:pPr>
                <a:defRPr/>
              </a:pPr>
              <a:t>129</a:t>
            </a:fld>
            <a:endParaRPr lang="en-US" dirty="0">
              <a:solidFill>
                <a:srgbClr val="000000"/>
              </a:solidFill>
            </a:endParaRPr>
          </a:p>
        </p:txBody>
      </p:sp>
    </p:spTree>
    <p:extLst>
      <p:ext uri="{BB962C8B-B14F-4D97-AF65-F5344CB8AC3E}">
        <p14:creationId xmlns:p14="http://schemas.microsoft.com/office/powerpoint/2010/main" val="14305798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1714434" y="402336"/>
            <a:ext cx="6972366" cy="1249679"/>
          </a:xfrm>
        </p:spPr>
        <p:txBody>
          <a:bodyPr anchor="ctr" anchorCtr="1"/>
          <a:lstStyle/>
          <a:p>
            <a:pPr algn="ctr"/>
            <a:r>
              <a:rPr kumimoji="1" lang="en-US" dirty="0">
                <a:solidFill>
                  <a:srgbClr val="000000"/>
                </a:solidFill>
              </a:rPr>
              <a:t>Basic Speed </a:t>
            </a:r>
            <a:r>
              <a:rPr kumimoji="1" lang="en-US" dirty="0" smtClean="0">
                <a:solidFill>
                  <a:srgbClr val="000000"/>
                </a:solidFill>
              </a:rPr>
              <a:t>Rule</a:t>
            </a:r>
            <a:br>
              <a:rPr kumimoji="1" lang="en-US" dirty="0" smtClean="0">
                <a:solidFill>
                  <a:srgbClr val="000000"/>
                </a:solidFill>
              </a:rPr>
            </a:br>
            <a:r>
              <a:rPr kumimoji="1" lang="en-US" dirty="0" smtClean="0">
                <a:solidFill>
                  <a:srgbClr val="000000"/>
                </a:solidFill>
              </a:rPr>
              <a:t>27-51-201</a:t>
            </a:r>
            <a:endParaRPr lang="en-US" sz="5400" b="1" dirty="0">
              <a:solidFill>
                <a:schemeClr val="tx2">
                  <a:lumMod val="75000"/>
                </a:schemeClr>
              </a:solidFill>
            </a:endParaRPr>
          </a:p>
        </p:txBody>
      </p:sp>
      <p:sp>
        <p:nvSpPr>
          <p:cNvPr id="2" name="Slide Number Placeholder 1"/>
          <p:cNvSpPr>
            <a:spLocks noGrp="1"/>
          </p:cNvSpPr>
          <p:nvPr>
            <p:ph type="sldNum" sz="quarter" idx="12"/>
          </p:nvPr>
        </p:nvSpPr>
        <p:spPr/>
        <p:txBody>
          <a:bodyPr/>
          <a:lstStyle/>
          <a:p>
            <a:pPr>
              <a:defRPr/>
            </a:pPr>
            <a:fld id="{92946194-5ECE-4141-9CB7-021ABA2F6097}" type="slidenum">
              <a:rPr lang="en-US" smtClean="0">
                <a:solidFill>
                  <a:srgbClr val="000000"/>
                </a:solidFill>
              </a:rPr>
              <a:pPr>
                <a:defRPr/>
              </a:pPr>
              <a:t>13</a:t>
            </a:fld>
            <a:endParaRPr lang="en-US" dirty="0">
              <a:solidFill>
                <a:srgbClr val="000000"/>
              </a:solidFill>
            </a:endParaRPr>
          </a:p>
        </p:txBody>
      </p:sp>
      <p:sp>
        <p:nvSpPr>
          <p:cNvPr id="15" name="Content Placeholder 14"/>
          <p:cNvSpPr>
            <a:spLocks noGrp="1"/>
          </p:cNvSpPr>
          <p:nvPr>
            <p:ph idx="1"/>
          </p:nvPr>
        </p:nvSpPr>
        <p:spPr/>
        <p:txBody>
          <a:bodyPr/>
          <a:lstStyle/>
          <a:p>
            <a:r>
              <a:rPr lang="en-US" dirty="0"/>
              <a:t>No person shall operate a vehicle in excess of a speed that is safe and prudent for the conditions that exist at the time.</a:t>
            </a:r>
          </a:p>
          <a:p>
            <a:r>
              <a:rPr lang="en-US" dirty="0" smtClean="0"/>
              <a:t>The </a:t>
            </a:r>
            <a:r>
              <a:rPr lang="en-US" dirty="0"/>
              <a:t>basic speed rule is intended to prohibit unsafe speeds.</a:t>
            </a:r>
          </a:p>
          <a:p>
            <a:endParaRPr lang="en-US" dirty="0"/>
          </a:p>
        </p:txBody>
      </p:sp>
    </p:spTree>
    <p:extLst>
      <p:ext uri="{BB962C8B-B14F-4D97-AF65-F5344CB8AC3E}">
        <p14:creationId xmlns:p14="http://schemas.microsoft.com/office/powerpoint/2010/main" val="4290060001"/>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594FC9AB-E6F1-4F63-AAC7-B43E6C29F093}" type="slidenum">
              <a:rPr lang="en-US"/>
              <a:pPr/>
              <a:t>130</a:t>
            </a:fld>
            <a:endParaRPr lang="en-US" dirty="0"/>
          </a:p>
        </p:txBody>
      </p:sp>
      <p:sp>
        <p:nvSpPr>
          <p:cNvPr id="95234" name="Rectangle 2"/>
          <p:cNvSpPr>
            <a:spLocks noGrp="1" noChangeArrowheads="1"/>
          </p:cNvSpPr>
          <p:nvPr>
            <p:ph type="title"/>
          </p:nvPr>
        </p:nvSpPr>
        <p:spPr>
          <a:noFill/>
          <a:ln/>
        </p:spPr>
        <p:txBody>
          <a:bodyPr lIns="92075" tIns="46038" rIns="92075" bIns="46038" anchor="b"/>
          <a:lstStyle/>
          <a:p>
            <a:r>
              <a:rPr lang="en-US" sz="4800" dirty="0">
                <a:solidFill>
                  <a:schemeClr val="tx1"/>
                </a:solidFill>
              </a:rPr>
              <a:t>Case Preparation and Presentation</a:t>
            </a:r>
          </a:p>
        </p:txBody>
      </p:sp>
      <p:sp>
        <p:nvSpPr>
          <p:cNvPr id="95235"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pPr lvl="1"/>
            <a:r>
              <a:rPr lang="en-US" dirty="0" smtClean="0"/>
              <a:t>Accurately identify the target vehicle.</a:t>
            </a:r>
          </a:p>
          <a:p>
            <a:pPr lvl="1"/>
            <a:r>
              <a:rPr lang="en-US" dirty="0" smtClean="0"/>
              <a:t>Observed </a:t>
            </a:r>
            <a:r>
              <a:rPr lang="en-US" dirty="0"/>
              <a:t>that the vehicle appeared to be speeding and estimated how fast.</a:t>
            </a:r>
          </a:p>
          <a:p>
            <a:pPr lvl="1"/>
            <a:r>
              <a:rPr lang="en-US" dirty="0" smtClean="0"/>
              <a:t>Observed </a:t>
            </a:r>
            <a:r>
              <a:rPr lang="en-US" dirty="0"/>
              <a:t>a </a:t>
            </a:r>
            <a:r>
              <a:rPr lang="en-US" dirty="0" smtClean="0"/>
              <a:t>radar </a:t>
            </a:r>
            <a:r>
              <a:rPr lang="en-US" dirty="0"/>
              <a:t>reading that agreed with the visual estimate of the vehicle’s speed.</a:t>
            </a:r>
          </a:p>
          <a:p>
            <a:pPr lvl="1"/>
            <a:r>
              <a:rPr lang="en-US" dirty="0"/>
              <a:t>E</a:t>
            </a:r>
            <a:r>
              <a:rPr lang="en-US" dirty="0" smtClean="0"/>
              <a:t>stablish </a:t>
            </a:r>
            <a:r>
              <a:rPr lang="en-US" dirty="0"/>
              <a:t>that the audio Doppler pitch emitted correlated with both the visual estimate and the </a:t>
            </a:r>
            <a:r>
              <a:rPr lang="en-US" dirty="0" smtClean="0"/>
              <a:t>radar </a:t>
            </a:r>
            <a:r>
              <a:rPr lang="en-US" dirty="0"/>
              <a:t>reading.</a:t>
            </a:r>
          </a:p>
        </p:txBody>
      </p:sp>
    </p:spTree>
    <p:extLst>
      <p:ext uri="{BB962C8B-B14F-4D97-AF65-F5344CB8AC3E}">
        <p14:creationId xmlns:p14="http://schemas.microsoft.com/office/powerpoint/2010/main" val="467206862"/>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D1A86C05-5EC1-4E63-9F5E-44189AF70534}" type="slidenum">
              <a:rPr lang="en-US"/>
              <a:pPr/>
              <a:t>131</a:t>
            </a:fld>
            <a:endParaRPr lang="en-US" dirty="0"/>
          </a:p>
        </p:txBody>
      </p:sp>
      <p:sp>
        <p:nvSpPr>
          <p:cNvPr id="96258" name="Rectangle 2"/>
          <p:cNvSpPr>
            <a:spLocks noGrp="1" noChangeArrowheads="1"/>
          </p:cNvSpPr>
          <p:nvPr>
            <p:ph type="title"/>
          </p:nvPr>
        </p:nvSpPr>
        <p:spPr>
          <a:noFill/>
          <a:ln/>
        </p:spPr>
        <p:txBody>
          <a:bodyPr lIns="92075" tIns="46038" rIns="92075" bIns="46038" anchor="b"/>
          <a:lstStyle/>
          <a:p>
            <a:r>
              <a:rPr lang="en-US" sz="4800" dirty="0">
                <a:solidFill>
                  <a:schemeClr val="tx1"/>
                </a:solidFill>
              </a:rPr>
              <a:t>Case Preparation and Presentation</a:t>
            </a:r>
          </a:p>
        </p:txBody>
      </p:sp>
      <p:sp>
        <p:nvSpPr>
          <p:cNvPr id="96259"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pPr lvl="1"/>
            <a:r>
              <a:rPr lang="en-US" dirty="0"/>
              <a:t>I</a:t>
            </a:r>
            <a:r>
              <a:rPr lang="en-US" dirty="0" smtClean="0"/>
              <a:t>f </a:t>
            </a:r>
            <a:r>
              <a:rPr lang="en-US" dirty="0"/>
              <a:t>moving </a:t>
            </a:r>
            <a:r>
              <a:rPr lang="en-US" dirty="0" smtClean="0"/>
              <a:t>radar </a:t>
            </a:r>
            <a:r>
              <a:rPr lang="en-US" dirty="0"/>
              <a:t>is used, testify that the patrol vehicle’s speed was verified at the time that the speed measurement was taken</a:t>
            </a:r>
            <a:r>
              <a:rPr lang="en-US" dirty="0" smtClean="0"/>
              <a:t>. </a:t>
            </a:r>
          </a:p>
          <a:p>
            <a:pPr lvl="1"/>
            <a:r>
              <a:rPr lang="en-US" dirty="0"/>
              <a:t>B</a:t>
            </a:r>
            <a:r>
              <a:rPr lang="en-US" dirty="0" smtClean="0"/>
              <a:t>e prepared to present the patrol vehicle manufacturers speedometer calibration certification. </a:t>
            </a:r>
            <a:endParaRPr lang="en-US" dirty="0"/>
          </a:p>
          <a:p>
            <a:pPr lvl="1"/>
            <a:r>
              <a:rPr lang="en-US" dirty="0" smtClean="0"/>
              <a:t>Do </a:t>
            </a:r>
            <a:r>
              <a:rPr lang="en-US" dirty="0"/>
              <a:t>not allow </a:t>
            </a:r>
            <a:r>
              <a:rPr lang="en-US" dirty="0" smtClean="0"/>
              <a:t>yourself </a:t>
            </a:r>
            <a:r>
              <a:rPr lang="en-US" dirty="0"/>
              <a:t>to be drawn into a technical discussion of  the Doppler principle or a </a:t>
            </a:r>
            <a:r>
              <a:rPr lang="en-US" dirty="0" smtClean="0"/>
              <a:t>radar </a:t>
            </a:r>
            <a:r>
              <a:rPr lang="en-US" dirty="0"/>
              <a:t>unit’s internal workings</a:t>
            </a:r>
            <a:r>
              <a:rPr lang="en-US" dirty="0" smtClean="0"/>
              <a:t>.(Honeycutt v Commonwealth)</a:t>
            </a:r>
            <a:endParaRPr lang="en-US" dirty="0"/>
          </a:p>
          <a:p>
            <a:pPr>
              <a:buFont typeface="Monotype Sorts" pitchFamily="2" charset="2"/>
              <a:buNone/>
            </a:pPr>
            <a:endParaRPr lang="en-US" dirty="0">
              <a:latin typeface="Arial" charset="0"/>
            </a:endParaRPr>
          </a:p>
          <a:p>
            <a:pPr>
              <a:buFont typeface="Monotype Sorts" pitchFamily="2" charset="2"/>
              <a:buNone/>
            </a:pPr>
            <a:endParaRPr lang="en-US" dirty="0">
              <a:latin typeface="Arial" charset="0"/>
            </a:endParaRPr>
          </a:p>
        </p:txBody>
      </p:sp>
    </p:spTree>
    <p:extLst>
      <p:ext uri="{BB962C8B-B14F-4D97-AF65-F5344CB8AC3E}">
        <p14:creationId xmlns:p14="http://schemas.microsoft.com/office/powerpoint/2010/main" val="4220842074"/>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Unit 7</a:t>
            </a:r>
            <a:endParaRPr lang="en-US" dirty="0">
              <a:solidFill>
                <a:schemeClr val="tx1"/>
              </a:solidFill>
            </a:endParaRPr>
          </a:p>
        </p:txBody>
      </p:sp>
      <p:sp>
        <p:nvSpPr>
          <p:cNvPr id="3" name="Content Placeholder 2"/>
          <p:cNvSpPr>
            <a:spLocks noGrp="1"/>
          </p:cNvSpPr>
          <p:nvPr>
            <p:ph idx="1"/>
          </p:nvPr>
        </p:nvSpPr>
        <p:spPr/>
        <p:txBody>
          <a:bodyPr/>
          <a:lstStyle/>
          <a:p>
            <a:pPr marL="0" indent="0" algn="ctr">
              <a:buNone/>
            </a:pPr>
            <a:r>
              <a:rPr lang="en-US" sz="4800" dirty="0" smtClean="0"/>
              <a:t>Radar Component Assembly and Mounting</a:t>
            </a:r>
            <a:endParaRPr lang="en-US" sz="4800" dirty="0"/>
          </a:p>
        </p:txBody>
      </p:sp>
      <p:sp>
        <p:nvSpPr>
          <p:cNvPr id="4" name="Slide Number Placeholder 3"/>
          <p:cNvSpPr>
            <a:spLocks noGrp="1"/>
          </p:cNvSpPr>
          <p:nvPr>
            <p:ph type="sldNum" sz="quarter" idx="12"/>
          </p:nvPr>
        </p:nvSpPr>
        <p:spPr/>
        <p:txBody>
          <a:bodyPr/>
          <a:lstStyle/>
          <a:p>
            <a:pPr>
              <a:defRPr/>
            </a:pPr>
            <a:fld id="{92946194-5ECE-4141-9CB7-021ABA2F6097}" type="slidenum">
              <a:rPr lang="en-US" smtClean="0">
                <a:solidFill>
                  <a:srgbClr val="000000"/>
                </a:solidFill>
              </a:rPr>
              <a:pPr>
                <a:defRPr/>
              </a:pPr>
              <a:t>132</a:t>
            </a:fld>
            <a:endParaRPr lang="en-US" dirty="0">
              <a:solidFill>
                <a:srgbClr val="000000"/>
              </a:solidFill>
            </a:endParaRPr>
          </a:p>
        </p:txBody>
      </p:sp>
    </p:spTree>
    <p:extLst>
      <p:ext uri="{BB962C8B-B14F-4D97-AF65-F5344CB8AC3E}">
        <p14:creationId xmlns:p14="http://schemas.microsoft.com/office/powerpoint/2010/main" val="3209051058"/>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FD3DEC73-970D-4DDD-A8AB-D1544E32A905}" type="slidenum">
              <a:rPr lang="en-US"/>
              <a:pPr/>
              <a:t>133</a:t>
            </a:fld>
            <a:endParaRPr lang="en-US" dirty="0"/>
          </a:p>
        </p:txBody>
      </p:sp>
      <p:sp>
        <p:nvSpPr>
          <p:cNvPr id="97282" name="Rectangle 2"/>
          <p:cNvSpPr>
            <a:spLocks noGrp="1" noChangeArrowheads="1"/>
          </p:cNvSpPr>
          <p:nvPr>
            <p:ph type="title"/>
          </p:nvPr>
        </p:nvSpPr>
        <p:spPr>
          <a:noFill/>
          <a:ln/>
        </p:spPr>
        <p:txBody>
          <a:bodyPr lIns="92075" tIns="46038" rIns="92075" bIns="46038" anchor="b"/>
          <a:lstStyle/>
          <a:p>
            <a:r>
              <a:rPr lang="en-US" dirty="0">
                <a:solidFill>
                  <a:schemeClr val="tx1"/>
                </a:solidFill>
              </a:rPr>
              <a:t>Instrument Licensing</a:t>
            </a:r>
          </a:p>
        </p:txBody>
      </p:sp>
      <p:sp>
        <p:nvSpPr>
          <p:cNvPr id="97283"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3200" dirty="0">
                <a:latin typeface="Arial" charset="0"/>
              </a:rPr>
              <a:t>A </a:t>
            </a:r>
            <a:r>
              <a:rPr lang="en-US" sz="3200" dirty="0" smtClean="0">
                <a:latin typeface="Arial" charset="0"/>
              </a:rPr>
              <a:t>radar </a:t>
            </a:r>
            <a:r>
              <a:rPr lang="en-US" sz="3200" dirty="0">
                <a:latin typeface="Arial" charset="0"/>
              </a:rPr>
              <a:t>unit is composed of a radio transmitter and receiver; as such it must be licensed by the FCC.</a:t>
            </a:r>
          </a:p>
          <a:p>
            <a:r>
              <a:rPr lang="en-US" sz="3200" dirty="0">
                <a:latin typeface="Arial" charset="0"/>
              </a:rPr>
              <a:t>Only a station license is required.</a:t>
            </a:r>
          </a:p>
          <a:p>
            <a:pPr>
              <a:buFont typeface="Monotype Sorts" pitchFamily="2" charset="2"/>
              <a:buNone/>
            </a:pPr>
            <a:endParaRPr lang="en-US" dirty="0">
              <a:latin typeface="Arial" charset="0"/>
            </a:endParaRPr>
          </a:p>
          <a:p>
            <a:pPr>
              <a:buFont typeface="Monotype Sorts" pitchFamily="2" charset="2"/>
              <a:buNone/>
            </a:pPr>
            <a:endParaRPr lang="en-US" dirty="0">
              <a:latin typeface="Arial" charset="0"/>
            </a:endParaRPr>
          </a:p>
        </p:txBody>
      </p:sp>
    </p:spTree>
    <p:extLst>
      <p:ext uri="{BB962C8B-B14F-4D97-AF65-F5344CB8AC3E}">
        <p14:creationId xmlns:p14="http://schemas.microsoft.com/office/powerpoint/2010/main" val="310245768"/>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06E3F573-87EE-46A6-A11A-4BC641827553}" type="slidenum">
              <a:rPr lang="en-US"/>
              <a:pPr/>
              <a:t>134</a:t>
            </a:fld>
            <a:endParaRPr lang="en-US" dirty="0"/>
          </a:p>
        </p:txBody>
      </p:sp>
      <p:sp>
        <p:nvSpPr>
          <p:cNvPr id="98306" name="Rectangle 2"/>
          <p:cNvSpPr>
            <a:spLocks noGrp="1" noChangeArrowheads="1"/>
          </p:cNvSpPr>
          <p:nvPr>
            <p:ph type="title"/>
          </p:nvPr>
        </p:nvSpPr>
        <p:spPr>
          <a:noFill/>
          <a:ln/>
        </p:spPr>
        <p:txBody>
          <a:bodyPr lIns="92075" tIns="46038" rIns="92075" bIns="46038" anchor="b"/>
          <a:lstStyle/>
          <a:p>
            <a:r>
              <a:rPr lang="en-US" dirty="0">
                <a:solidFill>
                  <a:schemeClr val="tx1"/>
                </a:solidFill>
              </a:rPr>
              <a:t>Instrument Component Assembly</a:t>
            </a:r>
          </a:p>
        </p:txBody>
      </p:sp>
      <p:sp>
        <p:nvSpPr>
          <p:cNvPr id="98307"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3200" dirty="0" smtClean="0">
                <a:latin typeface="Arial" charset="0"/>
              </a:rPr>
              <a:t>Radar </a:t>
            </a:r>
            <a:r>
              <a:rPr lang="en-US" sz="3200" dirty="0">
                <a:latin typeface="Arial" charset="0"/>
              </a:rPr>
              <a:t>units fall into two categories:</a:t>
            </a:r>
          </a:p>
          <a:p>
            <a:pPr>
              <a:buFont typeface="Monotype Sorts" pitchFamily="2" charset="2"/>
              <a:buNone/>
            </a:pPr>
            <a:r>
              <a:rPr lang="en-US" dirty="0">
                <a:latin typeface="Arial" charset="0"/>
              </a:rPr>
              <a:t>		</a:t>
            </a:r>
            <a:r>
              <a:rPr lang="en-US" sz="2800" dirty="0">
                <a:latin typeface="Arial" charset="0"/>
              </a:rPr>
              <a:t>a.	One-piece</a:t>
            </a:r>
          </a:p>
          <a:p>
            <a:pPr>
              <a:buFont typeface="Monotype Sorts" pitchFamily="2" charset="2"/>
              <a:buNone/>
            </a:pPr>
            <a:r>
              <a:rPr lang="en-US" sz="2800" dirty="0">
                <a:latin typeface="Arial" charset="0"/>
              </a:rPr>
              <a:t>		b.	Two-piece</a:t>
            </a:r>
          </a:p>
          <a:p>
            <a:r>
              <a:rPr lang="en-US" sz="3200" dirty="0">
                <a:latin typeface="Arial" charset="0"/>
              </a:rPr>
              <a:t>One-piece units only require being  plugged in to a power </a:t>
            </a:r>
            <a:r>
              <a:rPr lang="en-US" sz="3200" dirty="0" smtClean="0">
                <a:latin typeface="Arial" charset="0"/>
              </a:rPr>
              <a:t>source, being sure the unit is turned off when doing so.</a:t>
            </a:r>
            <a:endParaRPr lang="en-US" sz="3200" dirty="0">
              <a:latin typeface="Arial" charset="0"/>
            </a:endParaRPr>
          </a:p>
          <a:p>
            <a:pPr>
              <a:buFont typeface="Monotype Sorts" pitchFamily="2" charset="2"/>
              <a:buNone/>
            </a:pPr>
            <a:endParaRPr lang="en-US" dirty="0">
              <a:latin typeface="Arial" charset="0"/>
            </a:endParaRPr>
          </a:p>
        </p:txBody>
      </p:sp>
    </p:spTree>
    <p:extLst>
      <p:ext uri="{BB962C8B-B14F-4D97-AF65-F5344CB8AC3E}">
        <p14:creationId xmlns:p14="http://schemas.microsoft.com/office/powerpoint/2010/main" val="4090615113"/>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A6A72F8D-C660-4569-87FE-11C9F3EFEAEA}" type="slidenum">
              <a:rPr lang="en-US"/>
              <a:pPr/>
              <a:t>135</a:t>
            </a:fld>
            <a:endParaRPr lang="en-US" dirty="0"/>
          </a:p>
        </p:txBody>
      </p:sp>
      <p:sp>
        <p:nvSpPr>
          <p:cNvPr id="99330" name="Rectangle 2"/>
          <p:cNvSpPr>
            <a:spLocks noGrp="1" noChangeArrowheads="1"/>
          </p:cNvSpPr>
          <p:nvPr>
            <p:ph type="title"/>
          </p:nvPr>
        </p:nvSpPr>
        <p:spPr>
          <a:noFill/>
          <a:ln/>
        </p:spPr>
        <p:txBody>
          <a:bodyPr lIns="92075" tIns="46038" rIns="92075" bIns="46038" anchor="b"/>
          <a:lstStyle/>
          <a:p>
            <a:r>
              <a:rPr lang="en-US" dirty="0">
                <a:solidFill>
                  <a:schemeClr val="tx1"/>
                </a:solidFill>
              </a:rPr>
              <a:t>Instrument Component Assembly</a:t>
            </a:r>
          </a:p>
        </p:txBody>
      </p:sp>
      <p:sp>
        <p:nvSpPr>
          <p:cNvPr id="99331"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3200" dirty="0">
                <a:latin typeface="Arial" charset="0"/>
              </a:rPr>
              <a:t>Two-piece units require some component assembly.</a:t>
            </a:r>
          </a:p>
          <a:p>
            <a:pPr>
              <a:buFont typeface="Monotype Sorts" pitchFamily="2" charset="2"/>
              <a:buNone/>
            </a:pPr>
            <a:r>
              <a:rPr lang="en-US" sz="2000" dirty="0">
                <a:latin typeface="Arial" charset="0"/>
              </a:rPr>
              <a:t>	a. 	The </a:t>
            </a:r>
            <a:r>
              <a:rPr lang="en-US" sz="2000" dirty="0" smtClean="0">
                <a:latin typeface="Arial" charset="0"/>
              </a:rPr>
              <a:t>antennas are </a:t>
            </a:r>
            <a:r>
              <a:rPr lang="en-US" sz="2000" dirty="0">
                <a:latin typeface="Arial" charset="0"/>
              </a:rPr>
              <a:t>connected to the </a:t>
            </a:r>
            <a:r>
              <a:rPr lang="en-US" sz="2000" dirty="0" smtClean="0">
                <a:latin typeface="Arial" charset="0"/>
              </a:rPr>
              <a:t>counting box.</a:t>
            </a:r>
          </a:p>
          <a:p>
            <a:pPr>
              <a:buFont typeface="Monotype Sorts" pitchFamily="2" charset="2"/>
              <a:buNone/>
            </a:pPr>
            <a:r>
              <a:rPr lang="en-US" sz="2000" dirty="0">
                <a:latin typeface="Arial" charset="0"/>
              </a:rPr>
              <a:t>	</a:t>
            </a:r>
            <a:r>
              <a:rPr lang="en-US" sz="2000" dirty="0" smtClean="0">
                <a:latin typeface="Arial" charset="0"/>
              </a:rPr>
              <a:t>b. 	The remote is connected to the counting box</a:t>
            </a:r>
            <a:endParaRPr lang="en-US" sz="2000" dirty="0">
              <a:latin typeface="Arial" charset="0"/>
            </a:endParaRPr>
          </a:p>
          <a:p>
            <a:pPr>
              <a:buFont typeface="Monotype Sorts" pitchFamily="2" charset="2"/>
              <a:buNone/>
            </a:pPr>
            <a:r>
              <a:rPr lang="en-US" sz="2000" dirty="0">
                <a:latin typeface="Arial" charset="0"/>
              </a:rPr>
              <a:t>	</a:t>
            </a:r>
            <a:r>
              <a:rPr lang="en-US" sz="2000" dirty="0" smtClean="0">
                <a:latin typeface="Arial" charset="0"/>
              </a:rPr>
              <a:t>c.</a:t>
            </a:r>
            <a:r>
              <a:rPr lang="en-US" sz="2000" dirty="0">
                <a:latin typeface="Arial" charset="0"/>
              </a:rPr>
              <a:t>	The counting box is connected to a power 		source.</a:t>
            </a:r>
          </a:p>
          <a:p>
            <a:pPr>
              <a:buFont typeface="Monotype Sorts" pitchFamily="2" charset="2"/>
              <a:buNone/>
            </a:pPr>
            <a:r>
              <a:rPr lang="en-US" sz="2000" dirty="0">
                <a:latin typeface="Arial" charset="0"/>
              </a:rPr>
              <a:t>	c.	The unit is turned on.</a:t>
            </a:r>
          </a:p>
          <a:p>
            <a:pPr>
              <a:buFont typeface="Monotype Sorts" pitchFamily="2" charset="2"/>
              <a:buNone/>
            </a:pPr>
            <a:r>
              <a:rPr lang="en-US" sz="2000" dirty="0">
                <a:latin typeface="Arial" charset="0"/>
              </a:rPr>
              <a:t>	</a:t>
            </a:r>
            <a:r>
              <a:rPr lang="en-US" sz="2000" b="1" dirty="0">
                <a:latin typeface="Arial" charset="0"/>
              </a:rPr>
              <a:t>Always remember to have the unit off when it is attached to a power source or it can cause damage to the unit or blow </a:t>
            </a:r>
            <a:r>
              <a:rPr lang="en-US" sz="2000" b="1" dirty="0" smtClean="0">
                <a:latin typeface="Arial" charset="0"/>
              </a:rPr>
              <a:t>a fuse</a:t>
            </a:r>
            <a:r>
              <a:rPr lang="en-US" sz="2000" b="1" dirty="0">
                <a:latin typeface="Arial" charset="0"/>
              </a:rPr>
              <a:t>.</a:t>
            </a:r>
            <a:endParaRPr lang="en-US" sz="2000" dirty="0">
              <a:latin typeface="Arial" charset="0"/>
            </a:endParaRPr>
          </a:p>
          <a:p>
            <a:pPr>
              <a:buFont typeface="Monotype Sorts" pitchFamily="2" charset="2"/>
              <a:buNone/>
            </a:pPr>
            <a:endParaRPr lang="en-US" sz="2400" dirty="0">
              <a:latin typeface="Arial" charset="0"/>
            </a:endParaRPr>
          </a:p>
          <a:p>
            <a:pPr>
              <a:buFont typeface="Monotype Sorts" pitchFamily="2" charset="2"/>
              <a:buNone/>
            </a:pPr>
            <a:endParaRPr lang="en-US" sz="2400" dirty="0">
              <a:latin typeface="Arial" charset="0"/>
            </a:endParaRPr>
          </a:p>
        </p:txBody>
      </p:sp>
    </p:spTree>
    <p:extLst>
      <p:ext uri="{BB962C8B-B14F-4D97-AF65-F5344CB8AC3E}">
        <p14:creationId xmlns:p14="http://schemas.microsoft.com/office/powerpoint/2010/main" val="147006480"/>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3"/>
          <p:cNvSpPr>
            <a:spLocks noGrp="1"/>
          </p:cNvSpPr>
          <p:nvPr>
            <p:ph type="sldNum" sz="quarter" idx="12"/>
          </p:nvPr>
        </p:nvSpPr>
        <p:spPr/>
        <p:txBody>
          <a:bodyPr/>
          <a:lstStyle/>
          <a:p>
            <a:fld id="{8DCBA75D-FA44-4C1D-85C3-2EA0682252A7}" type="slidenum">
              <a:rPr lang="en-US"/>
              <a:pPr/>
              <a:t>136</a:t>
            </a:fld>
            <a:endParaRPr lang="en-US"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0" y="2209800"/>
            <a:ext cx="5080000" cy="3390900"/>
          </a:xfrm>
          <a:prstGeom prst="rect">
            <a:avLst/>
          </a:prstGeom>
        </p:spPr>
      </p:pic>
      <p:cxnSp>
        <p:nvCxnSpPr>
          <p:cNvPr id="4" name="Elbow Connector 3"/>
          <p:cNvCxnSpPr/>
          <p:nvPr/>
        </p:nvCxnSpPr>
        <p:spPr bwMode="auto">
          <a:xfrm>
            <a:off x="1804737" y="4211053"/>
            <a:ext cx="914400" cy="914400"/>
          </a:xfrm>
          <a:prstGeom prst="bentConnector3">
            <a:avLst/>
          </a:prstGeom>
          <a:solidFill>
            <a:schemeClr val="accent1"/>
          </a:solidFill>
          <a:ln w="9525" cap="flat" cmpd="sng" algn="ctr">
            <a:solidFill>
              <a:schemeClr val="tx1"/>
            </a:solidFill>
            <a:prstDash val="solid"/>
            <a:round/>
            <a:headEnd type="none" w="med" len="med"/>
            <a:tailEnd type="arrow"/>
          </a:ln>
          <a:effectLst/>
        </p:spPr>
      </p:cxnSp>
      <p:sp>
        <p:nvSpPr>
          <p:cNvPr id="5" name="TextBox 4"/>
          <p:cNvSpPr txBox="1"/>
          <p:nvPr/>
        </p:nvSpPr>
        <p:spPr>
          <a:xfrm>
            <a:off x="1271337" y="3867467"/>
            <a:ext cx="1423737" cy="646331"/>
          </a:xfrm>
          <a:prstGeom prst="rect">
            <a:avLst/>
          </a:prstGeom>
          <a:noFill/>
        </p:spPr>
        <p:txBody>
          <a:bodyPr wrap="square" rtlCol="0">
            <a:spAutoFit/>
          </a:bodyPr>
          <a:lstStyle/>
          <a:p>
            <a:r>
              <a:rPr lang="en-US" dirty="0" smtClean="0"/>
              <a:t>Power Supply</a:t>
            </a:r>
            <a:endParaRPr lang="en-US" dirty="0"/>
          </a:p>
        </p:txBody>
      </p:sp>
      <p:cxnSp>
        <p:nvCxnSpPr>
          <p:cNvPr id="7" name="Elbow Connector 6"/>
          <p:cNvCxnSpPr/>
          <p:nvPr/>
        </p:nvCxnSpPr>
        <p:spPr bwMode="auto">
          <a:xfrm rot="10800000">
            <a:off x="3581400" y="2057400"/>
            <a:ext cx="914400" cy="838200"/>
          </a:xfrm>
          <a:prstGeom prst="bentConnector3">
            <a:avLst/>
          </a:prstGeom>
          <a:solidFill>
            <a:schemeClr val="accent1"/>
          </a:solidFill>
          <a:ln w="9525" cap="flat" cmpd="sng" algn="ctr">
            <a:solidFill>
              <a:schemeClr val="tx1"/>
            </a:solidFill>
            <a:prstDash val="solid"/>
            <a:round/>
            <a:headEnd type="none" w="med" len="med"/>
            <a:tailEnd type="arrow"/>
          </a:ln>
          <a:effectLst/>
        </p:spPr>
      </p:cxnSp>
      <p:sp>
        <p:nvSpPr>
          <p:cNvPr id="8" name="TextBox 7"/>
          <p:cNvSpPr txBox="1"/>
          <p:nvPr/>
        </p:nvSpPr>
        <p:spPr>
          <a:xfrm>
            <a:off x="1983205" y="1828800"/>
            <a:ext cx="1598195" cy="381000"/>
          </a:xfrm>
          <a:prstGeom prst="rect">
            <a:avLst/>
          </a:prstGeom>
          <a:noFill/>
        </p:spPr>
        <p:txBody>
          <a:bodyPr wrap="square" rtlCol="0">
            <a:spAutoFit/>
          </a:bodyPr>
          <a:lstStyle/>
          <a:p>
            <a:r>
              <a:rPr lang="en-US" dirty="0" smtClean="0"/>
              <a:t>Antennae</a:t>
            </a:r>
            <a:endParaRPr lang="en-US" dirty="0"/>
          </a:p>
        </p:txBody>
      </p:sp>
      <p:cxnSp>
        <p:nvCxnSpPr>
          <p:cNvPr id="10" name="Straight Arrow Connector 9"/>
          <p:cNvCxnSpPr/>
          <p:nvPr/>
        </p:nvCxnSpPr>
        <p:spPr bwMode="auto">
          <a:xfrm>
            <a:off x="5562600" y="4190632"/>
            <a:ext cx="1981200" cy="20421"/>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13" name="TextBox 12"/>
          <p:cNvSpPr txBox="1"/>
          <p:nvPr/>
        </p:nvSpPr>
        <p:spPr>
          <a:xfrm>
            <a:off x="7543800" y="3867467"/>
            <a:ext cx="1219200" cy="646331"/>
          </a:xfrm>
          <a:prstGeom prst="rect">
            <a:avLst/>
          </a:prstGeom>
          <a:noFill/>
        </p:spPr>
        <p:txBody>
          <a:bodyPr wrap="square" rtlCol="0">
            <a:spAutoFit/>
          </a:bodyPr>
          <a:lstStyle/>
          <a:p>
            <a:r>
              <a:rPr lang="en-US" dirty="0" smtClean="0"/>
              <a:t>Counting Unit</a:t>
            </a:r>
            <a:endParaRPr lang="en-US" dirty="0"/>
          </a:p>
        </p:txBody>
      </p:sp>
      <p:cxnSp>
        <p:nvCxnSpPr>
          <p:cNvPr id="15" name="Elbow Connector 14"/>
          <p:cNvCxnSpPr/>
          <p:nvPr/>
        </p:nvCxnSpPr>
        <p:spPr bwMode="auto">
          <a:xfrm rot="10800000" flipV="1">
            <a:off x="5029200" y="5257800"/>
            <a:ext cx="990600" cy="533400"/>
          </a:xfrm>
          <a:prstGeom prst="bentConnector3">
            <a:avLst/>
          </a:prstGeom>
          <a:solidFill>
            <a:schemeClr val="accent1"/>
          </a:solidFill>
          <a:ln w="9525" cap="flat" cmpd="sng" algn="ctr">
            <a:solidFill>
              <a:schemeClr val="tx1"/>
            </a:solidFill>
            <a:prstDash val="solid"/>
            <a:round/>
            <a:headEnd type="none" w="med" len="med"/>
            <a:tailEnd type="arrow"/>
          </a:ln>
          <a:effectLst/>
        </p:spPr>
      </p:cxnSp>
      <p:sp>
        <p:nvSpPr>
          <p:cNvPr id="17" name="TextBox 16"/>
          <p:cNvSpPr txBox="1"/>
          <p:nvPr/>
        </p:nvSpPr>
        <p:spPr>
          <a:xfrm>
            <a:off x="3200400" y="5791201"/>
            <a:ext cx="1828799" cy="369332"/>
          </a:xfrm>
          <a:prstGeom prst="rect">
            <a:avLst/>
          </a:prstGeom>
          <a:noFill/>
        </p:spPr>
        <p:txBody>
          <a:bodyPr wrap="square" rtlCol="0">
            <a:spAutoFit/>
          </a:bodyPr>
          <a:lstStyle/>
          <a:p>
            <a:r>
              <a:rPr lang="en-US" dirty="0" smtClean="0"/>
              <a:t>Remote</a:t>
            </a:r>
            <a:endParaRPr lang="en-US" dirty="0"/>
          </a:p>
        </p:txBody>
      </p:sp>
      <p:sp>
        <p:nvSpPr>
          <p:cNvPr id="19" name="TextBox 18"/>
          <p:cNvSpPr txBox="1"/>
          <p:nvPr/>
        </p:nvSpPr>
        <p:spPr>
          <a:xfrm>
            <a:off x="533400" y="678233"/>
            <a:ext cx="7924800" cy="923330"/>
          </a:xfrm>
          <a:prstGeom prst="rect">
            <a:avLst/>
          </a:prstGeom>
          <a:noFill/>
        </p:spPr>
        <p:txBody>
          <a:bodyPr wrap="square" rtlCol="0">
            <a:spAutoFit/>
          </a:bodyPr>
          <a:lstStyle/>
          <a:p>
            <a:r>
              <a:rPr lang="en-US" sz="5400" dirty="0" smtClean="0"/>
              <a:t>Radar Unit Components</a:t>
            </a:r>
            <a:endParaRPr lang="en-US" sz="5400" dirty="0"/>
          </a:p>
        </p:txBody>
      </p:sp>
    </p:spTree>
    <p:extLst>
      <p:ext uri="{BB962C8B-B14F-4D97-AF65-F5344CB8AC3E}">
        <p14:creationId xmlns:p14="http://schemas.microsoft.com/office/powerpoint/2010/main" val="1328285964"/>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35E3F022-B0CA-4048-BDAB-4F7182189317}" type="slidenum">
              <a:rPr lang="en-US"/>
              <a:pPr/>
              <a:t>137</a:t>
            </a:fld>
            <a:endParaRPr lang="en-US" dirty="0"/>
          </a:p>
        </p:txBody>
      </p:sp>
      <p:sp>
        <p:nvSpPr>
          <p:cNvPr id="100354" name="Rectangle 2"/>
          <p:cNvSpPr>
            <a:spLocks noGrp="1" noChangeArrowheads="1"/>
          </p:cNvSpPr>
          <p:nvPr>
            <p:ph type="title"/>
          </p:nvPr>
        </p:nvSpPr>
        <p:spPr>
          <a:noFill/>
          <a:ln/>
        </p:spPr>
        <p:txBody>
          <a:bodyPr lIns="92075" tIns="46038" rIns="92075" bIns="46038" anchor="b"/>
          <a:lstStyle/>
          <a:p>
            <a:r>
              <a:rPr lang="en-US" dirty="0">
                <a:solidFill>
                  <a:schemeClr val="tx1"/>
                </a:solidFill>
              </a:rPr>
              <a:t>Mounting the Counting Unit</a:t>
            </a:r>
          </a:p>
        </p:txBody>
      </p:sp>
      <p:sp>
        <p:nvSpPr>
          <p:cNvPr id="100355"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pPr marL="0" indent="0">
              <a:buNone/>
            </a:pPr>
            <a:endParaRPr lang="en-US" dirty="0"/>
          </a:p>
          <a:p>
            <a:r>
              <a:rPr lang="en-US" sz="3200" dirty="0" smtClean="0"/>
              <a:t>Three </a:t>
            </a:r>
            <a:r>
              <a:rPr lang="en-US" sz="3200" dirty="0"/>
              <a:t>considerations</a:t>
            </a:r>
          </a:p>
          <a:p>
            <a:pPr lvl="1"/>
            <a:r>
              <a:rPr lang="en-US" dirty="0"/>
              <a:t>The safety of the mount.</a:t>
            </a:r>
          </a:p>
          <a:p>
            <a:pPr lvl="1"/>
            <a:r>
              <a:rPr lang="en-US" dirty="0"/>
              <a:t>The visibility of the </a:t>
            </a:r>
            <a:r>
              <a:rPr lang="en-US" dirty="0" smtClean="0"/>
              <a:t>radar </a:t>
            </a:r>
            <a:r>
              <a:rPr lang="en-US" dirty="0"/>
              <a:t>speed display.</a:t>
            </a:r>
          </a:p>
          <a:p>
            <a:pPr lvl="1"/>
            <a:r>
              <a:rPr lang="en-US" dirty="0"/>
              <a:t>If the unit obstructs the operators view.</a:t>
            </a:r>
          </a:p>
          <a:p>
            <a:pPr>
              <a:buFont typeface="Monotype Sorts" pitchFamily="2" charset="2"/>
              <a:buNone/>
            </a:pPr>
            <a:endParaRPr lang="en-US" dirty="0">
              <a:latin typeface="Arial" charset="0"/>
            </a:endParaRPr>
          </a:p>
          <a:p>
            <a:pPr>
              <a:buFont typeface="Monotype Sorts" pitchFamily="2" charset="2"/>
              <a:buNone/>
            </a:pPr>
            <a:endParaRPr lang="en-US" dirty="0">
              <a:latin typeface="Arial" charset="0"/>
            </a:endParaRPr>
          </a:p>
        </p:txBody>
      </p:sp>
    </p:spTree>
    <p:extLst>
      <p:ext uri="{BB962C8B-B14F-4D97-AF65-F5344CB8AC3E}">
        <p14:creationId xmlns:p14="http://schemas.microsoft.com/office/powerpoint/2010/main" val="3132851684"/>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0ECD362A-B816-4BE6-B502-A0769436F6DC}" type="slidenum">
              <a:rPr lang="en-US"/>
              <a:pPr/>
              <a:t>138</a:t>
            </a:fld>
            <a:endParaRPr lang="en-US" dirty="0"/>
          </a:p>
        </p:txBody>
      </p:sp>
      <p:sp>
        <p:nvSpPr>
          <p:cNvPr id="106498" name="Rectangle 2"/>
          <p:cNvSpPr>
            <a:spLocks noGrp="1" noChangeArrowheads="1"/>
          </p:cNvSpPr>
          <p:nvPr>
            <p:ph type="title"/>
          </p:nvPr>
        </p:nvSpPr>
        <p:spPr>
          <a:noFill/>
          <a:ln/>
        </p:spPr>
        <p:txBody>
          <a:bodyPr lIns="92075" tIns="46038" rIns="92075" bIns="46038" anchor="b"/>
          <a:lstStyle/>
          <a:p>
            <a:r>
              <a:rPr lang="en-US" dirty="0">
                <a:solidFill>
                  <a:schemeClr val="tx1"/>
                </a:solidFill>
              </a:rPr>
              <a:t>Antenna Mounting</a:t>
            </a:r>
          </a:p>
        </p:txBody>
      </p:sp>
      <p:sp>
        <p:nvSpPr>
          <p:cNvPr id="106499"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pPr marL="0" indent="0">
              <a:buNone/>
            </a:pPr>
            <a:endParaRPr lang="en-US" dirty="0"/>
          </a:p>
          <a:p>
            <a:pPr lvl="1"/>
            <a:r>
              <a:rPr lang="en-US" dirty="0"/>
              <a:t>Avoid mounting the antenna where it unnecessarily exposes the operator or passengers to microwave radiation. </a:t>
            </a:r>
          </a:p>
          <a:p>
            <a:pPr lvl="1"/>
            <a:r>
              <a:rPr lang="en-US" dirty="0"/>
              <a:t>Do not mount the antenna so that the counting unit is in the </a:t>
            </a:r>
            <a:r>
              <a:rPr lang="en-US" dirty="0" smtClean="0"/>
              <a:t>radar </a:t>
            </a:r>
            <a:r>
              <a:rPr lang="en-US" dirty="0"/>
              <a:t>beam.</a:t>
            </a:r>
          </a:p>
          <a:p>
            <a:pPr lvl="1"/>
            <a:r>
              <a:rPr lang="en-US" dirty="0" smtClean="0"/>
              <a:t>Mount the antenna so as to avoid interference from inside the vehicle.</a:t>
            </a:r>
          </a:p>
          <a:p>
            <a:pPr marL="457200" lvl="1" indent="0">
              <a:buNone/>
            </a:pPr>
            <a:endParaRPr lang="en-US" dirty="0"/>
          </a:p>
          <a:p>
            <a:pPr>
              <a:buFont typeface="Monotype Sorts" pitchFamily="2" charset="2"/>
              <a:buNone/>
            </a:pPr>
            <a:endParaRPr lang="en-US" sz="2800" dirty="0"/>
          </a:p>
        </p:txBody>
      </p:sp>
    </p:spTree>
    <p:extLst>
      <p:ext uri="{BB962C8B-B14F-4D97-AF65-F5344CB8AC3E}">
        <p14:creationId xmlns:p14="http://schemas.microsoft.com/office/powerpoint/2010/main" val="2475495724"/>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sz="3200" dirty="0" smtClean="0"/>
              <a:t>Mounting the antenna as close to the windshield as possible and maintaining the proper straight ahead antenna alignment will significantly reduce the likelihood of interference.</a:t>
            </a:r>
          </a:p>
          <a:p>
            <a:r>
              <a:rPr lang="en-US" sz="3200" dirty="0" smtClean="0"/>
              <a:t>Follow the manufacturers recommendations for antenna mounting.</a:t>
            </a:r>
            <a:endParaRPr lang="en-US" sz="3200" dirty="0"/>
          </a:p>
        </p:txBody>
      </p:sp>
      <p:sp>
        <p:nvSpPr>
          <p:cNvPr id="4" name="Slide Number Placeholder 3"/>
          <p:cNvSpPr>
            <a:spLocks noGrp="1"/>
          </p:cNvSpPr>
          <p:nvPr>
            <p:ph type="sldNum" sz="quarter" idx="12"/>
          </p:nvPr>
        </p:nvSpPr>
        <p:spPr/>
        <p:txBody>
          <a:bodyPr/>
          <a:lstStyle/>
          <a:p>
            <a:pPr>
              <a:defRPr/>
            </a:pPr>
            <a:fld id="{92946194-5ECE-4141-9CB7-021ABA2F6097}" type="slidenum">
              <a:rPr lang="en-US" smtClean="0">
                <a:solidFill>
                  <a:srgbClr val="000000"/>
                </a:solidFill>
              </a:rPr>
              <a:pPr>
                <a:defRPr/>
              </a:pPr>
              <a:t>139</a:t>
            </a:fld>
            <a:endParaRPr lang="en-US" dirty="0">
              <a:solidFill>
                <a:srgbClr val="000000"/>
              </a:solidFill>
            </a:endParaRPr>
          </a:p>
        </p:txBody>
      </p:sp>
    </p:spTree>
    <p:extLst>
      <p:ext uri="{BB962C8B-B14F-4D97-AF65-F5344CB8AC3E}">
        <p14:creationId xmlns:p14="http://schemas.microsoft.com/office/powerpoint/2010/main" val="6048635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1714434" y="402336"/>
            <a:ext cx="6972366" cy="1249679"/>
          </a:xfrm>
        </p:spPr>
        <p:txBody>
          <a:bodyPr anchor="ctr" anchorCtr="1"/>
          <a:lstStyle/>
          <a:p>
            <a:pPr algn="ctr"/>
            <a:r>
              <a:rPr kumimoji="1" lang="en-US" dirty="0">
                <a:solidFill>
                  <a:srgbClr val="000000"/>
                </a:solidFill>
              </a:rPr>
              <a:t>Basic Speed Rule</a:t>
            </a:r>
            <a:endParaRPr lang="en-US" sz="5400" b="1" dirty="0">
              <a:solidFill>
                <a:schemeClr val="tx2">
                  <a:lumMod val="75000"/>
                </a:schemeClr>
              </a:solidFill>
            </a:endParaRPr>
          </a:p>
        </p:txBody>
      </p:sp>
      <p:sp>
        <p:nvSpPr>
          <p:cNvPr id="2" name="Slide Number Placeholder 1"/>
          <p:cNvSpPr>
            <a:spLocks noGrp="1"/>
          </p:cNvSpPr>
          <p:nvPr>
            <p:ph type="sldNum" sz="quarter" idx="12"/>
          </p:nvPr>
        </p:nvSpPr>
        <p:spPr/>
        <p:txBody>
          <a:bodyPr/>
          <a:lstStyle/>
          <a:p>
            <a:pPr>
              <a:defRPr/>
            </a:pPr>
            <a:fld id="{92946194-5ECE-4141-9CB7-021ABA2F6097}" type="slidenum">
              <a:rPr lang="en-US" smtClean="0">
                <a:solidFill>
                  <a:srgbClr val="000000"/>
                </a:solidFill>
              </a:rPr>
              <a:pPr>
                <a:defRPr/>
              </a:pPr>
              <a:t>14</a:t>
            </a:fld>
            <a:endParaRPr lang="en-US" dirty="0">
              <a:solidFill>
                <a:srgbClr val="000000"/>
              </a:solidFill>
            </a:endParaRPr>
          </a:p>
        </p:txBody>
      </p:sp>
      <p:sp>
        <p:nvSpPr>
          <p:cNvPr id="15" name="Content Placeholder 14"/>
          <p:cNvSpPr>
            <a:spLocks noGrp="1"/>
          </p:cNvSpPr>
          <p:nvPr>
            <p:ph idx="1"/>
          </p:nvPr>
        </p:nvSpPr>
        <p:spPr/>
        <p:txBody>
          <a:bodyPr/>
          <a:lstStyle/>
          <a:p>
            <a:r>
              <a:rPr lang="en-US" dirty="0"/>
              <a:t>The basic speed rule is not </a:t>
            </a:r>
            <a:r>
              <a:rPr lang="en-US" dirty="0" smtClean="0"/>
              <a:t>dependent </a:t>
            </a:r>
            <a:r>
              <a:rPr lang="en-US" dirty="0"/>
              <a:t>on posted speed limits.</a:t>
            </a:r>
          </a:p>
          <a:p>
            <a:r>
              <a:rPr lang="en-US" dirty="0"/>
              <a:t>Violations of the basic speed rule require proof that the speed was unreasonable and imprudent for the existing conditions.  	</a:t>
            </a:r>
          </a:p>
          <a:p>
            <a:endParaRPr lang="en-US" dirty="0"/>
          </a:p>
        </p:txBody>
      </p:sp>
    </p:spTree>
    <p:extLst>
      <p:ext uri="{BB962C8B-B14F-4D97-AF65-F5344CB8AC3E}">
        <p14:creationId xmlns:p14="http://schemas.microsoft.com/office/powerpoint/2010/main" val="3860902154"/>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39EE9942-FEBE-4863-A363-BF592E90C367}" type="slidenum">
              <a:rPr lang="en-US"/>
              <a:pPr/>
              <a:t>140</a:t>
            </a:fld>
            <a:endParaRPr lang="en-US" dirty="0"/>
          </a:p>
        </p:txBody>
      </p:sp>
      <p:sp>
        <p:nvSpPr>
          <p:cNvPr id="107522" name="Rectangle 2"/>
          <p:cNvSpPr>
            <a:spLocks noGrp="1" noChangeArrowheads="1"/>
          </p:cNvSpPr>
          <p:nvPr>
            <p:ph type="title"/>
          </p:nvPr>
        </p:nvSpPr>
        <p:spPr>
          <a:noFill/>
          <a:ln/>
        </p:spPr>
        <p:txBody>
          <a:bodyPr lIns="92075" tIns="46038" rIns="92075" bIns="46038" anchor="b"/>
          <a:lstStyle/>
          <a:p>
            <a:r>
              <a:rPr lang="en-US" dirty="0">
                <a:solidFill>
                  <a:schemeClr val="tx1"/>
                </a:solidFill>
              </a:rPr>
              <a:t>Antenna Direction</a:t>
            </a:r>
          </a:p>
        </p:txBody>
      </p:sp>
      <p:sp>
        <p:nvSpPr>
          <p:cNvPr id="107523"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3200" dirty="0" smtClean="0"/>
              <a:t>The radar’s antenna/s </a:t>
            </a:r>
            <a:r>
              <a:rPr lang="en-US" sz="3200" dirty="0"/>
              <a:t>can be directed toward vehicles either approaching or going away from the patrol car.</a:t>
            </a:r>
          </a:p>
          <a:p>
            <a:r>
              <a:rPr lang="en-US" sz="3200" dirty="0" smtClean="0"/>
              <a:t>Adjust the antenna/s for ideal beam/target contact, considering both range and angle.</a:t>
            </a:r>
            <a:endParaRPr lang="en-US" sz="3200" dirty="0"/>
          </a:p>
        </p:txBody>
      </p:sp>
    </p:spTree>
    <p:extLst>
      <p:ext uri="{BB962C8B-B14F-4D97-AF65-F5344CB8AC3E}">
        <p14:creationId xmlns:p14="http://schemas.microsoft.com/office/powerpoint/2010/main" val="2965170466"/>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56A420C4-18DD-4E91-82D2-A26DE3E67F1F}" type="slidenum">
              <a:rPr lang="en-US"/>
              <a:pPr/>
              <a:t>141</a:t>
            </a:fld>
            <a:endParaRPr lang="en-US" dirty="0"/>
          </a:p>
        </p:txBody>
      </p:sp>
      <p:sp>
        <p:nvSpPr>
          <p:cNvPr id="108546" name="Rectangle 2"/>
          <p:cNvSpPr>
            <a:spLocks noGrp="1" noChangeArrowheads="1"/>
          </p:cNvSpPr>
          <p:nvPr>
            <p:ph type="title"/>
          </p:nvPr>
        </p:nvSpPr>
        <p:spPr>
          <a:noFill/>
          <a:ln/>
        </p:spPr>
        <p:txBody>
          <a:bodyPr lIns="92075" tIns="46038" rIns="92075" bIns="46038" anchor="b"/>
          <a:lstStyle/>
          <a:p>
            <a:r>
              <a:rPr lang="en-US" dirty="0">
                <a:solidFill>
                  <a:schemeClr val="tx1"/>
                </a:solidFill>
              </a:rPr>
              <a:t>Antenna Direction</a:t>
            </a:r>
          </a:p>
        </p:txBody>
      </p:sp>
      <p:sp>
        <p:nvSpPr>
          <p:cNvPr id="108547"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3200" dirty="0" smtClean="0"/>
              <a:t>Depending upon the features of your particular radar unit, and the number of  antennas (1or 2) you may be able to detect target vehicles while you are:</a:t>
            </a:r>
          </a:p>
          <a:p>
            <a:r>
              <a:rPr lang="en-US" sz="2800" dirty="0" smtClean="0"/>
              <a:t> Stationary or moving, target </a:t>
            </a:r>
            <a:r>
              <a:rPr lang="en-US" sz="2800" dirty="0"/>
              <a:t>t</a:t>
            </a:r>
            <a:r>
              <a:rPr lang="en-US" sz="2800" dirty="0" smtClean="0"/>
              <a:t>raveling toward or away from you.</a:t>
            </a:r>
          </a:p>
          <a:p>
            <a:r>
              <a:rPr lang="en-US" sz="2800" dirty="0" smtClean="0"/>
              <a:t>Moving same direction ahead of you.</a:t>
            </a:r>
          </a:p>
          <a:p>
            <a:r>
              <a:rPr lang="en-US" sz="2800" dirty="0" smtClean="0"/>
              <a:t>Moving same direction from behind you.</a:t>
            </a:r>
            <a:endParaRPr lang="en-US" sz="2800" dirty="0"/>
          </a:p>
          <a:p>
            <a:pPr>
              <a:buFont typeface="Monotype Sorts" pitchFamily="2" charset="2"/>
              <a:buNone/>
            </a:pPr>
            <a:endParaRPr lang="en-US" dirty="0"/>
          </a:p>
        </p:txBody>
      </p:sp>
    </p:spTree>
    <p:extLst>
      <p:ext uri="{BB962C8B-B14F-4D97-AF65-F5344CB8AC3E}">
        <p14:creationId xmlns:p14="http://schemas.microsoft.com/office/powerpoint/2010/main" val="2849119073"/>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Unit 8</a:t>
            </a:r>
            <a:endParaRPr lang="en-US" dirty="0">
              <a:solidFill>
                <a:schemeClr val="tx1"/>
              </a:solidFill>
            </a:endParaRPr>
          </a:p>
        </p:txBody>
      </p:sp>
      <p:sp>
        <p:nvSpPr>
          <p:cNvPr id="3" name="Content Placeholder 2"/>
          <p:cNvSpPr>
            <a:spLocks noGrp="1"/>
          </p:cNvSpPr>
          <p:nvPr>
            <p:ph idx="1"/>
          </p:nvPr>
        </p:nvSpPr>
        <p:spPr/>
        <p:txBody>
          <a:bodyPr/>
          <a:lstStyle/>
          <a:p>
            <a:pPr marL="0" indent="0" algn="ctr">
              <a:buNone/>
            </a:pPr>
            <a:r>
              <a:rPr lang="en-US" sz="4800" dirty="0" smtClean="0"/>
              <a:t>Accuracy Tests</a:t>
            </a:r>
            <a:endParaRPr lang="en-US" sz="4800" dirty="0"/>
          </a:p>
        </p:txBody>
      </p:sp>
      <p:sp>
        <p:nvSpPr>
          <p:cNvPr id="4" name="Slide Number Placeholder 3"/>
          <p:cNvSpPr>
            <a:spLocks noGrp="1"/>
          </p:cNvSpPr>
          <p:nvPr>
            <p:ph type="sldNum" sz="quarter" idx="12"/>
          </p:nvPr>
        </p:nvSpPr>
        <p:spPr/>
        <p:txBody>
          <a:bodyPr/>
          <a:lstStyle/>
          <a:p>
            <a:pPr>
              <a:defRPr/>
            </a:pPr>
            <a:fld id="{92946194-5ECE-4141-9CB7-021ABA2F6097}" type="slidenum">
              <a:rPr lang="en-US" smtClean="0">
                <a:solidFill>
                  <a:srgbClr val="000000"/>
                </a:solidFill>
              </a:rPr>
              <a:pPr>
                <a:defRPr/>
              </a:pPr>
              <a:t>142</a:t>
            </a:fld>
            <a:endParaRPr lang="en-US" dirty="0">
              <a:solidFill>
                <a:srgbClr val="000000"/>
              </a:solidFill>
            </a:endParaRPr>
          </a:p>
        </p:txBody>
      </p:sp>
    </p:spTree>
    <p:extLst>
      <p:ext uri="{BB962C8B-B14F-4D97-AF65-F5344CB8AC3E}">
        <p14:creationId xmlns:p14="http://schemas.microsoft.com/office/powerpoint/2010/main" val="1465438232"/>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9C401D27-D225-4297-A1FA-36E5C1FDD61F}" type="slidenum">
              <a:rPr lang="en-US"/>
              <a:pPr/>
              <a:t>143</a:t>
            </a:fld>
            <a:endParaRPr lang="en-US" dirty="0"/>
          </a:p>
        </p:txBody>
      </p:sp>
      <p:sp>
        <p:nvSpPr>
          <p:cNvPr id="109570" name="Rectangle 2"/>
          <p:cNvSpPr>
            <a:spLocks noGrp="1" noChangeArrowheads="1"/>
          </p:cNvSpPr>
          <p:nvPr>
            <p:ph type="title"/>
          </p:nvPr>
        </p:nvSpPr>
        <p:spPr>
          <a:noFill/>
          <a:ln/>
        </p:spPr>
        <p:txBody>
          <a:bodyPr lIns="92075" tIns="46038" rIns="92075" bIns="46038" anchor="b"/>
          <a:lstStyle/>
          <a:p>
            <a:r>
              <a:rPr lang="en-US" dirty="0">
                <a:solidFill>
                  <a:schemeClr val="tx1"/>
                </a:solidFill>
              </a:rPr>
              <a:t>Tests for Accuracy</a:t>
            </a:r>
          </a:p>
        </p:txBody>
      </p:sp>
      <p:sp>
        <p:nvSpPr>
          <p:cNvPr id="109571"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2800" dirty="0"/>
              <a:t>Internal circuit test</a:t>
            </a:r>
          </a:p>
          <a:p>
            <a:pPr lvl="1"/>
            <a:r>
              <a:rPr lang="en-US" sz="2800" dirty="0"/>
              <a:t>This is usually the first test conducted on your unit</a:t>
            </a:r>
            <a:r>
              <a:rPr lang="en-US" sz="2800" dirty="0" smtClean="0"/>
              <a:t>.</a:t>
            </a:r>
            <a:endParaRPr lang="en-US" sz="2800" dirty="0"/>
          </a:p>
          <a:p>
            <a:pPr lvl="1"/>
            <a:r>
              <a:rPr lang="en-US" sz="2800" dirty="0" smtClean="0"/>
              <a:t>This tests </a:t>
            </a:r>
            <a:r>
              <a:rPr lang="en-US" sz="2800" dirty="0"/>
              <a:t>the counting </a:t>
            </a:r>
            <a:r>
              <a:rPr lang="en-US" sz="2800" dirty="0" smtClean="0"/>
              <a:t>unit for proper function. Some units may also test the antenna connection.</a:t>
            </a:r>
            <a:endParaRPr lang="en-US" sz="2800" dirty="0"/>
          </a:p>
          <a:p>
            <a:pPr lvl="1"/>
            <a:r>
              <a:rPr lang="en-US" sz="2800" dirty="0"/>
              <a:t>If any numbers are displayed other than those set by the manufacturer the unit should not be used.</a:t>
            </a:r>
          </a:p>
        </p:txBody>
      </p:sp>
    </p:spTree>
    <p:extLst>
      <p:ext uri="{BB962C8B-B14F-4D97-AF65-F5344CB8AC3E}">
        <p14:creationId xmlns:p14="http://schemas.microsoft.com/office/powerpoint/2010/main" val="753101742"/>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2A19B430-367C-4BF6-A2A9-1DD25353B42F}" type="slidenum">
              <a:rPr lang="en-US"/>
              <a:pPr/>
              <a:t>144</a:t>
            </a:fld>
            <a:endParaRPr lang="en-US" dirty="0"/>
          </a:p>
        </p:txBody>
      </p:sp>
      <p:sp>
        <p:nvSpPr>
          <p:cNvPr id="110594" name="Rectangle 2"/>
          <p:cNvSpPr>
            <a:spLocks noGrp="1" noChangeArrowheads="1"/>
          </p:cNvSpPr>
          <p:nvPr>
            <p:ph type="title"/>
          </p:nvPr>
        </p:nvSpPr>
        <p:spPr>
          <a:noFill/>
          <a:ln/>
        </p:spPr>
        <p:txBody>
          <a:bodyPr lIns="92075" tIns="46038" rIns="92075" bIns="46038" anchor="b"/>
          <a:lstStyle/>
          <a:p>
            <a:r>
              <a:rPr lang="en-US" dirty="0">
                <a:solidFill>
                  <a:schemeClr val="tx1"/>
                </a:solidFill>
              </a:rPr>
              <a:t>Tests for Accuracy</a:t>
            </a:r>
          </a:p>
        </p:txBody>
      </p:sp>
      <p:sp>
        <p:nvSpPr>
          <p:cNvPr id="110595"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dirty="0"/>
              <a:t>Light Segment Test</a:t>
            </a:r>
          </a:p>
          <a:p>
            <a:pPr lvl="1"/>
            <a:r>
              <a:rPr lang="en-US" sz="3200" dirty="0"/>
              <a:t>Most </a:t>
            </a:r>
            <a:r>
              <a:rPr lang="en-US" sz="3200" dirty="0" smtClean="0"/>
              <a:t>radar </a:t>
            </a:r>
            <a:r>
              <a:rPr lang="en-US" sz="3200" dirty="0"/>
              <a:t>units have a feature that allows the operator to verify that all light segments are working.</a:t>
            </a:r>
          </a:p>
          <a:p>
            <a:pPr lvl="1"/>
            <a:r>
              <a:rPr lang="en-US" sz="3200" dirty="0"/>
              <a:t>If a light segment is burned out the unit should be taken out of service.</a:t>
            </a:r>
          </a:p>
          <a:p>
            <a:pPr>
              <a:buFont typeface="Monotype Sorts" pitchFamily="2" charset="2"/>
              <a:buNone/>
            </a:pPr>
            <a:endParaRPr lang="en-US" dirty="0">
              <a:latin typeface="Arial" charset="0"/>
            </a:endParaRPr>
          </a:p>
          <a:p>
            <a:pPr>
              <a:buFont typeface="Monotype Sorts" pitchFamily="2" charset="2"/>
              <a:buNone/>
            </a:pPr>
            <a:endParaRPr lang="en-US" dirty="0">
              <a:latin typeface="Arial" charset="0"/>
            </a:endParaRPr>
          </a:p>
        </p:txBody>
      </p:sp>
    </p:spTree>
    <p:extLst>
      <p:ext uri="{BB962C8B-B14F-4D97-AF65-F5344CB8AC3E}">
        <p14:creationId xmlns:p14="http://schemas.microsoft.com/office/powerpoint/2010/main" val="2191307124"/>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82997C53-2F1A-49BA-917B-B0CF888C6F7D}" type="slidenum">
              <a:rPr lang="en-US"/>
              <a:pPr/>
              <a:t>145</a:t>
            </a:fld>
            <a:endParaRPr lang="en-US" dirty="0"/>
          </a:p>
        </p:txBody>
      </p:sp>
      <p:sp>
        <p:nvSpPr>
          <p:cNvPr id="111618" name="Rectangle 2"/>
          <p:cNvSpPr>
            <a:spLocks noGrp="1" noChangeArrowheads="1"/>
          </p:cNvSpPr>
          <p:nvPr>
            <p:ph type="title"/>
          </p:nvPr>
        </p:nvSpPr>
        <p:spPr>
          <a:noFill/>
          <a:ln/>
        </p:spPr>
        <p:txBody>
          <a:bodyPr lIns="92075" tIns="46038" rIns="92075" bIns="46038" anchor="b"/>
          <a:lstStyle/>
          <a:p>
            <a:r>
              <a:rPr lang="en-US" dirty="0">
                <a:solidFill>
                  <a:schemeClr val="tx1"/>
                </a:solidFill>
              </a:rPr>
              <a:t>Tests for Accuracy</a:t>
            </a:r>
          </a:p>
        </p:txBody>
      </p:sp>
      <p:sp>
        <p:nvSpPr>
          <p:cNvPr id="111619"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dirty="0"/>
              <a:t>External Tuning Fork Test</a:t>
            </a:r>
          </a:p>
          <a:p>
            <a:pPr lvl="1"/>
            <a:r>
              <a:rPr lang="en-US" sz="3200" dirty="0"/>
              <a:t>The external tuning fork test tests both the antenna and the counting unit.</a:t>
            </a:r>
          </a:p>
          <a:p>
            <a:pPr lvl="1"/>
            <a:r>
              <a:rPr lang="en-US" sz="3200" dirty="0"/>
              <a:t>U</a:t>
            </a:r>
            <a:r>
              <a:rPr lang="en-US" sz="3200" dirty="0" smtClean="0"/>
              <a:t>se the calibrated forks assigned to the particular unit to conduct </a:t>
            </a:r>
            <a:r>
              <a:rPr lang="en-US" sz="3200" dirty="0"/>
              <a:t>the following steps:</a:t>
            </a:r>
          </a:p>
          <a:p>
            <a:pPr>
              <a:buFont typeface="Monotype Sorts" pitchFamily="2" charset="2"/>
              <a:buNone/>
            </a:pPr>
            <a:endParaRPr lang="en-US" sz="2800" dirty="0"/>
          </a:p>
        </p:txBody>
      </p:sp>
    </p:spTree>
    <p:extLst>
      <p:ext uri="{BB962C8B-B14F-4D97-AF65-F5344CB8AC3E}">
        <p14:creationId xmlns:p14="http://schemas.microsoft.com/office/powerpoint/2010/main" val="2077888753"/>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24A3E0C9-1B1C-4B58-964E-71E96ABA774B}" type="slidenum">
              <a:rPr lang="en-US"/>
              <a:pPr/>
              <a:t>146</a:t>
            </a:fld>
            <a:endParaRPr lang="en-US" dirty="0"/>
          </a:p>
        </p:txBody>
      </p:sp>
      <p:sp>
        <p:nvSpPr>
          <p:cNvPr id="112642" name="Rectangle 2"/>
          <p:cNvSpPr>
            <a:spLocks noGrp="1" noChangeArrowheads="1"/>
          </p:cNvSpPr>
          <p:nvPr>
            <p:ph type="title"/>
          </p:nvPr>
        </p:nvSpPr>
        <p:spPr>
          <a:noFill/>
          <a:ln/>
        </p:spPr>
        <p:txBody>
          <a:bodyPr lIns="92075" tIns="46038" rIns="92075" bIns="46038" anchor="b"/>
          <a:lstStyle/>
          <a:p>
            <a:r>
              <a:rPr lang="en-US" dirty="0">
                <a:solidFill>
                  <a:schemeClr val="tx1"/>
                </a:solidFill>
              </a:rPr>
              <a:t>Tuning Fork Use</a:t>
            </a:r>
          </a:p>
        </p:txBody>
      </p:sp>
      <p:sp>
        <p:nvSpPr>
          <p:cNvPr id="112643"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2800" dirty="0"/>
              <a:t>G</a:t>
            </a:r>
            <a:r>
              <a:rPr lang="en-US" sz="2800" dirty="0" smtClean="0"/>
              <a:t>rasp </a:t>
            </a:r>
            <a:r>
              <a:rPr lang="en-US" sz="2800" dirty="0"/>
              <a:t>its handle and strike one of the tines against a surface that is not as hard as the fork itself</a:t>
            </a:r>
            <a:r>
              <a:rPr lang="en-US" sz="2800" dirty="0" smtClean="0"/>
              <a:t>. This causes the fork to vibrate.</a:t>
            </a:r>
            <a:endParaRPr lang="en-US" sz="2800" dirty="0"/>
          </a:p>
          <a:p>
            <a:r>
              <a:rPr lang="en-US" sz="2800" dirty="0"/>
              <a:t>Avoid striking the fork when the fork is very hot or very cold. </a:t>
            </a:r>
            <a:r>
              <a:rPr lang="en-US" sz="2800" dirty="0" smtClean="0"/>
              <a:t>This </a:t>
            </a:r>
            <a:r>
              <a:rPr lang="en-US" sz="2800" dirty="0"/>
              <a:t>could cause a false reading</a:t>
            </a:r>
            <a:r>
              <a:rPr lang="en-US" sz="2800" dirty="0" smtClean="0"/>
              <a:t>.</a:t>
            </a:r>
          </a:p>
          <a:p>
            <a:r>
              <a:rPr lang="en-US" sz="2800" dirty="0" smtClean="0"/>
              <a:t>Place the radar unit in stationary mode.</a:t>
            </a:r>
          </a:p>
          <a:p>
            <a:r>
              <a:rPr lang="en-US" sz="2800" dirty="0" smtClean="0"/>
              <a:t>Be sure there is no target in the beam or interference when conducting this test.</a:t>
            </a:r>
            <a:endParaRPr lang="en-US" sz="2800" dirty="0"/>
          </a:p>
        </p:txBody>
      </p:sp>
    </p:spTree>
    <p:extLst>
      <p:ext uri="{BB962C8B-B14F-4D97-AF65-F5344CB8AC3E}">
        <p14:creationId xmlns:p14="http://schemas.microsoft.com/office/powerpoint/2010/main" val="500257601"/>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72561BDD-860E-4446-98E0-5F5E17471FF7}" type="slidenum">
              <a:rPr lang="en-US"/>
              <a:pPr/>
              <a:t>147</a:t>
            </a:fld>
            <a:endParaRPr lang="en-US" dirty="0"/>
          </a:p>
        </p:txBody>
      </p:sp>
      <p:sp>
        <p:nvSpPr>
          <p:cNvPr id="113666" name="Rectangle 2"/>
          <p:cNvSpPr>
            <a:spLocks noGrp="1" noChangeArrowheads="1"/>
          </p:cNvSpPr>
          <p:nvPr>
            <p:ph type="title"/>
          </p:nvPr>
        </p:nvSpPr>
        <p:spPr>
          <a:noFill/>
          <a:ln/>
        </p:spPr>
        <p:txBody>
          <a:bodyPr lIns="92075" tIns="46038" rIns="92075" bIns="46038" anchor="b"/>
          <a:lstStyle/>
          <a:p>
            <a:r>
              <a:rPr lang="en-US" dirty="0" smtClean="0">
                <a:solidFill>
                  <a:schemeClr val="tx1"/>
                </a:solidFill>
              </a:rPr>
              <a:t>In Stationary Mode</a:t>
            </a:r>
            <a:endParaRPr lang="en-US" dirty="0">
              <a:solidFill>
                <a:schemeClr val="tx1"/>
              </a:solidFill>
            </a:endParaRPr>
          </a:p>
        </p:txBody>
      </p:sp>
      <p:sp>
        <p:nvSpPr>
          <p:cNvPr id="113667"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2800" dirty="0"/>
              <a:t>Hold the fork 1 to 2 inches </a:t>
            </a:r>
            <a:r>
              <a:rPr lang="en-US" sz="2800" dirty="0" smtClean="0"/>
              <a:t>ahead of the antenna so that the fork vibrates toward and away from the antenna.</a:t>
            </a:r>
            <a:endParaRPr lang="en-US" dirty="0"/>
          </a:p>
          <a:p>
            <a:r>
              <a:rPr lang="en-US" sz="2800" dirty="0"/>
              <a:t>A speed measurement will appear in the </a:t>
            </a:r>
            <a:r>
              <a:rPr lang="en-US" sz="2800" dirty="0" smtClean="0"/>
              <a:t> target window </a:t>
            </a:r>
            <a:r>
              <a:rPr lang="en-US" sz="2800" dirty="0"/>
              <a:t>of the counting unit.  If this speed is more than 1 m.p.h. above or below the speed of the </a:t>
            </a:r>
            <a:r>
              <a:rPr lang="en-US" sz="2800" dirty="0" smtClean="0"/>
              <a:t>fork, </a:t>
            </a:r>
            <a:r>
              <a:rPr lang="en-US" sz="2800" dirty="0"/>
              <a:t>do not use your unit.</a:t>
            </a:r>
          </a:p>
          <a:p>
            <a:pPr>
              <a:buFont typeface="Monotype Sorts" pitchFamily="2" charset="2"/>
              <a:buNone/>
            </a:pPr>
            <a:endParaRPr lang="en-US" dirty="0"/>
          </a:p>
        </p:txBody>
      </p:sp>
    </p:spTree>
    <p:extLst>
      <p:ext uri="{BB962C8B-B14F-4D97-AF65-F5344CB8AC3E}">
        <p14:creationId xmlns:p14="http://schemas.microsoft.com/office/powerpoint/2010/main" val="3086395388"/>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lide Number Placeholder 3"/>
          <p:cNvSpPr>
            <a:spLocks noGrp="1"/>
          </p:cNvSpPr>
          <p:nvPr>
            <p:ph type="sldNum" sz="quarter" idx="12"/>
          </p:nvPr>
        </p:nvSpPr>
        <p:spPr/>
        <p:txBody>
          <a:bodyPr/>
          <a:lstStyle/>
          <a:p>
            <a:fld id="{18601E3D-41CA-4297-AFCC-77CFDE5F418C}" type="slidenum">
              <a:rPr lang="en-US"/>
              <a:pPr/>
              <a:t>148</a:t>
            </a:fld>
            <a:endParaRPr lang="en-US" dirty="0"/>
          </a:p>
        </p:txBody>
      </p:sp>
      <p:grpSp>
        <p:nvGrpSpPr>
          <p:cNvPr id="245762" name="Group 2"/>
          <p:cNvGrpSpPr>
            <a:grpSpLocks/>
          </p:cNvGrpSpPr>
          <p:nvPr/>
        </p:nvGrpSpPr>
        <p:grpSpPr bwMode="auto">
          <a:xfrm>
            <a:off x="1485900" y="1293813"/>
            <a:ext cx="1787525" cy="1106487"/>
            <a:chOff x="840" y="1139"/>
            <a:chExt cx="790" cy="421"/>
          </a:xfrm>
        </p:grpSpPr>
        <p:sp>
          <p:nvSpPr>
            <p:cNvPr id="245763" name="Rectangle 3"/>
            <p:cNvSpPr>
              <a:spLocks noChangeArrowheads="1"/>
            </p:cNvSpPr>
            <p:nvPr/>
          </p:nvSpPr>
          <p:spPr bwMode="auto">
            <a:xfrm>
              <a:off x="840" y="1164"/>
              <a:ext cx="180" cy="39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45764" name="AutoShape 4"/>
            <p:cNvSpPr>
              <a:spLocks noChangeArrowheads="1"/>
            </p:cNvSpPr>
            <p:nvPr/>
          </p:nvSpPr>
          <p:spPr bwMode="auto">
            <a:xfrm rot="5353713">
              <a:off x="1115" y="1043"/>
              <a:ext cx="420" cy="611"/>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grpSp>
      <p:grpSp>
        <p:nvGrpSpPr>
          <p:cNvPr id="245765" name="Group 5"/>
          <p:cNvGrpSpPr>
            <a:grpSpLocks/>
          </p:cNvGrpSpPr>
          <p:nvPr/>
        </p:nvGrpSpPr>
        <p:grpSpPr bwMode="auto">
          <a:xfrm>
            <a:off x="1485900" y="4703763"/>
            <a:ext cx="1787525" cy="1106487"/>
            <a:chOff x="840" y="1139"/>
            <a:chExt cx="790" cy="421"/>
          </a:xfrm>
        </p:grpSpPr>
        <p:sp>
          <p:nvSpPr>
            <p:cNvPr id="245766" name="Rectangle 6"/>
            <p:cNvSpPr>
              <a:spLocks noChangeArrowheads="1"/>
            </p:cNvSpPr>
            <p:nvPr/>
          </p:nvSpPr>
          <p:spPr bwMode="auto">
            <a:xfrm>
              <a:off x="840" y="1164"/>
              <a:ext cx="180" cy="39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45767" name="AutoShape 7"/>
            <p:cNvSpPr>
              <a:spLocks noChangeArrowheads="1"/>
            </p:cNvSpPr>
            <p:nvPr/>
          </p:nvSpPr>
          <p:spPr bwMode="auto">
            <a:xfrm rot="5353713">
              <a:off x="1115" y="1043"/>
              <a:ext cx="420" cy="611"/>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grpSp>
      <p:grpSp>
        <p:nvGrpSpPr>
          <p:cNvPr id="245768" name="Group 8"/>
          <p:cNvGrpSpPr>
            <a:grpSpLocks/>
          </p:cNvGrpSpPr>
          <p:nvPr/>
        </p:nvGrpSpPr>
        <p:grpSpPr bwMode="auto">
          <a:xfrm>
            <a:off x="1485900" y="2989263"/>
            <a:ext cx="1787525" cy="1106487"/>
            <a:chOff x="840" y="1139"/>
            <a:chExt cx="790" cy="421"/>
          </a:xfrm>
        </p:grpSpPr>
        <p:sp>
          <p:nvSpPr>
            <p:cNvPr id="245769" name="Rectangle 9"/>
            <p:cNvSpPr>
              <a:spLocks noChangeArrowheads="1"/>
            </p:cNvSpPr>
            <p:nvPr/>
          </p:nvSpPr>
          <p:spPr bwMode="auto">
            <a:xfrm>
              <a:off x="840" y="1164"/>
              <a:ext cx="180" cy="39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45770" name="AutoShape 10"/>
            <p:cNvSpPr>
              <a:spLocks noChangeArrowheads="1"/>
            </p:cNvSpPr>
            <p:nvPr/>
          </p:nvSpPr>
          <p:spPr bwMode="auto">
            <a:xfrm rot="5353713">
              <a:off x="1115" y="1043"/>
              <a:ext cx="420" cy="611"/>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grpSp>
      <p:grpSp>
        <p:nvGrpSpPr>
          <p:cNvPr id="245771" name="Group 11"/>
          <p:cNvGrpSpPr>
            <a:grpSpLocks/>
          </p:cNvGrpSpPr>
          <p:nvPr/>
        </p:nvGrpSpPr>
        <p:grpSpPr bwMode="auto">
          <a:xfrm>
            <a:off x="3390900" y="1374775"/>
            <a:ext cx="747713" cy="625475"/>
            <a:chOff x="2136" y="866"/>
            <a:chExt cx="471" cy="394"/>
          </a:xfrm>
        </p:grpSpPr>
        <p:sp>
          <p:nvSpPr>
            <p:cNvPr id="245772" name="Text Box 12"/>
            <p:cNvSpPr txBox="1">
              <a:spLocks noChangeArrowheads="1"/>
            </p:cNvSpPr>
            <p:nvPr/>
          </p:nvSpPr>
          <p:spPr bwMode="auto">
            <a:xfrm>
              <a:off x="2150" y="866"/>
              <a:ext cx="45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dirty="0"/>
                <a:t>1-2”</a:t>
              </a:r>
            </a:p>
          </p:txBody>
        </p:sp>
        <p:sp>
          <p:nvSpPr>
            <p:cNvPr id="245773" name="Line 13"/>
            <p:cNvSpPr>
              <a:spLocks noChangeShapeType="1"/>
            </p:cNvSpPr>
            <p:nvPr/>
          </p:nvSpPr>
          <p:spPr bwMode="auto">
            <a:xfrm>
              <a:off x="2136" y="1260"/>
              <a:ext cx="444" cy="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grpSp>
      <p:grpSp>
        <p:nvGrpSpPr>
          <p:cNvPr id="245774" name="Group 14"/>
          <p:cNvGrpSpPr>
            <a:grpSpLocks/>
          </p:cNvGrpSpPr>
          <p:nvPr/>
        </p:nvGrpSpPr>
        <p:grpSpPr bwMode="auto">
          <a:xfrm>
            <a:off x="4438650" y="1219200"/>
            <a:ext cx="609600" cy="2057400"/>
            <a:chOff x="2952" y="1536"/>
            <a:chExt cx="384" cy="1188"/>
          </a:xfrm>
        </p:grpSpPr>
        <p:sp>
          <p:nvSpPr>
            <p:cNvPr id="245775" name="AutoShape 15"/>
            <p:cNvSpPr>
              <a:spLocks noChangeArrowheads="1"/>
            </p:cNvSpPr>
            <p:nvPr/>
          </p:nvSpPr>
          <p:spPr bwMode="auto">
            <a:xfrm>
              <a:off x="2952" y="1836"/>
              <a:ext cx="384" cy="888"/>
            </a:xfrm>
            <a:custGeom>
              <a:avLst/>
              <a:gdLst>
                <a:gd name="G0" fmla="+- 6998 0 0"/>
                <a:gd name="G1" fmla="+- -11325209 0 0"/>
                <a:gd name="G2" fmla="+- 0 0 -11325209"/>
                <a:gd name="T0" fmla="*/ 0 256 1"/>
                <a:gd name="T1" fmla="*/ 180 256 1"/>
                <a:gd name="G3" fmla="+- -11325209 T0 T1"/>
                <a:gd name="T2" fmla="*/ 0 256 1"/>
                <a:gd name="T3" fmla="*/ 90 256 1"/>
                <a:gd name="G4" fmla="+- -11325209 T2 T3"/>
                <a:gd name="G5" fmla="*/ G4 2 1"/>
                <a:gd name="T4" fmla="*/ 90 256 1"/>
                <a:gd name="T5" fmla="*/ 0 256 1"/>
                <a:gd name="G6" fmla="+- -11325209 T4 T5"/>
                <a:gd name="G7" fmla="*/ G6 2 1"/>
                <a:gd name="G8" fmla="abs -11325209"/>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6998"/>
                <a:gd name="G18" fmla="*/ 6998 1 2"/>
                <a:gd name="G19" fmla="+- G18 5400 0"/>
                <a:gd name="G20" fmla="cos G19 -11325209"/>
                <a:gd name="G21" fmla="sin G19 -11325209"/>
                <a:gd name="G22" fmla="+- G20 10800 0"/>
                <a:gd name="G23" fmla="+- G21 10800 0"/>
                <a:gd name="G24" fmla="+- 10800 0 G20"/>
                <a:gd name="G25" fmla="+- 6998 10800 0"/>
                <a:gd name="G26" fmla="?: G9 G17 G25"/>
                <a:gd name="G27" fmla="?: G9 0 21600"/>
                <a:gd name="G28" fmla="cos 10800 -11325209"/>
                <a:gd name="G29" fmla="sin 10800 -11325209"/>
                <a:gd name="G30" fmla="sin 6998 -11325209"/>
                <a:gd name="G31" fmla="+- G28 10800 0"/>
                <a:gd name="G32" fmla="+- G29 10800 0"/>
                <a:gd name="G33" fmla="+- G30 10800 0"/>
                <a:gd name="G34" fmla="?: G4 0 G31"/>
                <a:gd name="G35" fmla="?: -11325209 G34 0"/>
                <a:gd name="G36" fmla="?: G6 G35 G31"/>
                <a:gd name="G37" fmla="+- 21600 0 G36"/>
                <a:gd name="G38" fmla="?: G4 0 G33"/>
                <a:gd name="G39" fmla="?: -11325209 G38 G32"/>
                <a:gd name="G40" fmla="?: G6 G39 0"/>
                <a:gd name="G41" fmla="?: G4 G32 21600"/>
                <a:gd name="G42" fmla="?: G6 G41 G33"/>
                <a:gd name="T12" fmla="*/ 10800 w 21600"/>
                <a:gd name="T13" fmla="*/ 0 h 21600"/>
                <a:gd name="T14" fmla="*/ 1970 w 21600"/>
                <a:gd name="T15" fmla="*/ 9686 h 21600"/>
                <a:gd name="T16" fmla="*/ 10800 w 21600"/>
                <a:gd name="T17" fmla="*/ 3802 h 21600"/>
                <a:gd name="T18" fmla="*/ 19630 w 21600"/>
                <a:gd name="T19" fmla="*/ 9686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3857" y="9924"/>
                  </a:moveTo>
                  <a:cubicBezTo>
                    <a:pt x="4298" y="6425"/>
                    <a:pt x="7273" y="3801"/>
                    <a:pt x="10800" y="3802"/>
                  </a:cubicBezTo>
                  <a:cubicBezTo>
                    <a:pt x="14326" y="3802"/>
                    <a:pt x="17301" y="6425"/>
                    <a:pt x="17742" y="9924"/>
                  </a:cubicBezTo>
                  <a:lnTo>
                    <a:pt x="21515" y="9448"/>
                  </a:lnTo>
                  <a:cubicBezTo>
                    <a:pt x="20833" y="4048"/>
                    <a:pt x="16241" y="-1"/>
                    <a:pt x="10799" y="0"/>
                  </a:cubicBezTo>
                  <a:cubicBezTo>
                    <a:pt x="5358" y="0"/>
                    <a:pt x="766" y="4048"/>
                    <a:pt x="84" y="9448"/>
                  </a:cubicBezTo>
                  <a:close/>
                </a:path>
              </a:pathLst>
            </a:custGeom>
            <a:solidFill>
              <a:srgbClr val="FFCC66"/>
            </a:solidFill>
            <a:ln>
              <a:noFill/>
            </a:ln>
            <a:effectLst/>
            <a:scene3d>
              <a:camera prst="legacyObliqueTopRight">
                <a:rot lat="0" lon="20399999" rev="0"/>
              </a:camera>
              <a:lightRig rig="legacyFlat3" dir="b"/>
            </a:scene3d>
            <a:sp3d extrusionH="430200" prstMaterial="legacyMatte">
              <a:bevelT w="13500" h="13500" prst="angle"/>
              <a:bevelB w="13500" h="13500" prst="angle"/>
              <a:extrusionClr>
                <a:srgbClr val="FFCC66"/>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dirty="0"/>
            </a:p>
          </p:txBody>
        </p:sp>
        <p:sp>
          <p:nvSpPr>
            <p:cNvPr id="245776" name="Rectangle 16"/>
            <p:cNvSpPr>
              <a:spLocks noChangeArrowheads="1"/>
            </p:cNvSpPr>
            <p:nvPr/>
          </p:nvSpPr>
          <p:spPr bwMode="auto">
            <a:xfrm>
              <a:off x="3060" y="1536"/>
              <a:ext cx="168" cy="360"/>
            </a:xfrm>
            <a:prstGeom prst="rect">
              <a:avLst/>
            </a:prstGeom>
            <a:solidFill>
              <a:srgbClr val="FFCC66"/>
            </a:solidFill>
            <a:ln>
              <a:noFill/>
            </a:ln>
            <a:effectLst/>
            <a:scene3d>
              <a:camera prst="legacyObliqueTopRight">
                <a:rot lat="0" lon="20399999" rev="0"/>
              </a:camera>
              <a:lightRig rig="legacyFlat3" dir="b"/>
            </a:scene3d>
            <a:sp3d extrusionH="430200" prstMaterial="legacyMatte">
              <a:bevelT w="13500" h="13500" prst="angle"/>
              <a:bevelB w="13500" h="13500" prst="angle"/>
              <a:extrusionClr>
                <a:srgbClr val="FFCC66"/>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dirty="0"/>
            </a:p>
          </p:txBody>
        </p:sp>
      </p:grpSp>
      <p:grpSp>
        <p:nvGrpSpPr>
          <p:cNvPr id="245777" name="Group 17"/>
          <p:cNvGrpSpPr>
            <a:grpSpLocks/>
          </p:cNvGrpSpPr>
          <p:nvPr/>
        </p:nvGrpSpPr>
        <p:grpSpPr bwMode="auto">
          <a:xfrm rot="5400000">
            <a:off x="3981450" y="4248150"/>
            <a:ext cx="609600" cy="2057400"/>
            <a:chOff x="2952" y="1536"/>
            <a:chExt cx="384" cy="1188"/>
          </a:xfrm>
        </p:grpSpPr>
        <p:sp>
          <p:nvSpPr>
            <p:cNvPr id="245778" name="AutoShape 18"/>
            <p:cNvSpPr>
              <a:spLocks noChangeArrowheads="1"/>
            </p:cNvSpPr>
            <p:nvPr/>
          </p:nvSpPr>
          <p:spPr bwMode="auto">
            <a:xfrm>
              <a:off x="2952" y="1836"/>
              <a:ext cx="384" cy="888"/>
            </a:xfrm>
            <a:custGeom>
              <a:avLst/>
              <a:gdLst>
                <a:gd name="G0" fmla="+- 6998 0 0"/>
                <a:gd name="G1" fmla="+- -11325209 0 0"/>
                <a:gd name="G2" fmla="+- 0 0 -11325209"/>
                <a:gd name="T0" fmla="*/ 0 256 1"/>
                <a:gd name="T1" fmla="*/ 180 256 1"/>
                <a:gd name="G3" fmla="+- -11325209 T0 T1"/>
                <a:gd name="T2" fmla="*/ 0 256 1"/>
                <a:gd name="T3" fmla="*/ 90 256 1"/>
                <a:gd name="G4" fmla="+- -11325209 T2 T3"/>
                <a:gd name="G5" fmla="*/ G4 2 1"/>
                <a:gd name="T4" fmla="*/ 90 256 1"/>
                <a:gd name="T5" fmla="*/ 0 256 1"/>
                <a:gd name="G6" fmla="+- -11325209 T4 T5"/>
                <a:gd name="G7" fmla="*/ G6 2 1"/>
                <a:gd name="G8" fmla="abs -11325209"/>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6998"/>
                <a:gd name="G18" fmla="*/ 6998 1 2"/>
                <a:gd name="G19" fmla="+- G18 5400 0"/>
                <a:gd name="G20" fmla="cos G19 -11325209"/>
                <a:gd name="G21" fmla="sin G19 -11325209"/>
                <a:gd name="G22" fmla="+- G20 10800 0"/>
                <a:gd name="G23" fmla="+- G21 10800 0"/>
                <a:gd name="G24" fmla="+- 10800 0 G20"/>
                <a:gd name="G25" fmla="+- 6998 10800 0"/>
                <a:gd name="G26" fmla="?: G9 G17 G25"/>
                <a:gd name="G27" fmla="?: G9 0 21600"/>
                <a:gd name="G28" fmla="cos 10800 -11325209"/>
                <a:gd name="G29" fmla="sin 10800 -11325209"/>
                <a:gd name="G30" fmla="sin 6998 -11325209"/>
                <a:gd name="G31" fmla="+- G28 10800 0"/>
                <a:gd name="G32" fmla="+- G29 10800 0"/>
                <a:gd name="G33" fmla="+- G30 10800 0"/>
                <a:gd name="G34" fmla="?: G4 0 G31"/>
                <a:gd name="G35" fmla="?: -11325209 G34 0"/>
                <a:gd name="G36" fmla="?: G6 G35 G31"/>
                <a:gd name="G37" fmla="+- 21600 0 G36"/>
                <a:gd name="G38" fmla="?: G4 0 G33"/>
                <a:gd name="G39" fmla="?: -11325209 G38 G32"/>
                <a:gd name="G40" fmla="?: G6 G39 0"/>
                <a:gd name="G41" fmla="?: G4 G32 21600"/>
                <a:gd name="G42" fmla="?: G6 G41 G33"/>
                <a:gd name="T12" fmla="*/ 10800 w 21600"/>
                <a:gd name="T13" fmla="*/ 0 h 21600"/>
                <a:gd name="T14" fmla="*/ 1970 w 21600"/>
                <a:gd name="T15" fmla="*/ 9686 h 21600"/>
                <a:gd name="T16" fmla="*/ 10800 w 21600"/>
                <a:gd name="T17" fmla="*/ 3802 h 21600"/>
                <a:gd name="T18" fmla="*/ 19630 w 21600"/>
                <a:gd name="T19" fmla="*/ 9686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3857" y="9924"/>
                  </a:moveTo>
                  <a:cubicBezTo>
                    <a:pt x="4298" y="6425"/>
                    <a:pt x="7273" y="3801"/>
                    <a:pt x="10800" y="3802"/>
                  </a:cubicBezTo>
                  <a:cubicBezTo>
                    <a:pt x="14326" y="3802"/>
                    <a:pt x="17301" y="6425"/>
                    <a:pt x="17742" y="9924"/>
                  </a:cubicBezTo>
                  <a:lnTo>
                    <a:pt x="21515" y="9448"/>
                  </a:lnTo>
                  <a:cubicBezTo>
                    <a:pt x="20833" y="4048"/>
                    <a:pt x="16241" y="-1"/>
                    <a:pt x="10799" y="0"/>
                  </a:cubicBezTo>
                  <a:cubicBezTo>
                    <a:pt x="5358" y="0"/>
                    <a:pt x="766" y="4048"/>
                    <a:pt x="84" y="9448"/>
                  </a:cubicBezTo>
                  <a:close/>
                </a:path>
              </a:pathLst>
            </a:custGeom>
            <a:solidFill>
              <a:srgbClr val="FFCC66"/>
            </a:solidFill>
            <a:ln>
              <a:noFill/>
            </a:ln>
            <a:effectLst/>
            <a:scene3d>
              <a:camera prst="legacyObliqueTopRight">
                <a:rot lat="20699999" lon="0" rev="0"/>
              </a:camera>
              <a:lightRig rig="legacyFlat3" dir="b"/>
            </a:scene3d>
            <a:sp3d extrusionH="430200" prstMaterial="legacyMatte">
              <a:bevelT w="13500" h="13500" prst="angle"/>
              <a:bevelB w="13500" h="13500" prst="angle"/>
              <a:extrusionClr>
                <a:srgbClr val="FFCC66"/>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dirty="0"/>
            </a:p>
          </p:txBody>
        </p:sp>
        <p:sp>
          <p:nvSpPr>
            <p:cNvPr id="245779" name="Rectangle 19"/>
            <p:cNvSpPr>
              <a:spLocks noChangeArrowheads="1"/>
            </p:cNvSpPr>
            <p:nvPr/>
          </p:nvSpPr>
          <p:spPr bwMode="auto">
            <a:xfrm>
              <a:off x="3060" y="1536"/>
              <a:ext cx="168" cy="360"/>
            </a:xfrm>
            <a:prstGeom prst="rect">
              <a:avLst/>
            </a:prstGeom>
            <a:solidFill>
              <a:srgbClr val="FFCC66"/>
            </a:solidFill>
            <a:ln>
              <a:noFill/>
            </a:ln>
            <a:effectLst/>
            <a:scene3d>
              <a:camera prst="legacyObliqueTopRight">
                <a:rot lat="20699999" lon="0" rev="0"/>
              </a:camera>
              <a:lightRig rig="legacyFlat3" dir="b"/>
            </a:scene3d>
            <a:sp3d extrusionH="430200" prstMaterial="legacyMatte">
              <a:bevelT w="13500" h="13500" prst="angle"/>
              <a:bevelB w="13500" h="13500" prst="angle"/>
              <a:extrusionClr>
                <a:srgbClr val="FFCC66"/>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dirty="0"/>
            </a:p>
          </p:txBody>
        </p:sp>
      </p:grpSp>
      <p:sp>
        <p:nvSpPr>
          <p:cNvPr id="245780" name="Text Box 20"/>
          <p:cNvSpPr txBox="1">
            <a:spLocks noChangeArrowheads="1"/>
          </p:cNvSpPr>
          <p:nvPr/>
        </p:nvSpPr>
        <p:spPr bwMode="auto">
          <a:xfrm>
            <a:off x="5565775" y="1984375"/>
            <a:ext cx="5905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dirty="0"/>
              <a:t>yes</a:t>
            </a:r>
          </a:p>
        </p:txBody>
      </p:sp>
      <p:sp>
        <p:nvSpPr>
          <p:cNvPr id="245781" name="Text Box 21"/>
          <p:cNvSpPr txBox="1">
            <a:spLocks noChangeArrowheads="1"/>
          </p:cNvSpPr>
          <p:nvPr/>
        </p:nvSpPr>
        <p:spPr bwMode="auto">
          <a:xfrm>
            <a:off x="5565775" y="4975225"/>
            <a:ext cx="488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dirty="0"/>
              <a:t>no</a:t>
            </a:r>
          </a:p>
        </p:txBody>
      </p:sp>
      <p:grpSp>
        <p:nvGrpSpPr>
          <p:cNvPr id="245782" name="Group 22"/>
          <p:cNvGrpSpPr>
            <a:grpSpLocks/>
          </p:cNvGrpSpPr>
          <p:nvPr/>
        </p:nvGrpSpPr>
        <p:grpSpPr bwMode="auto">
          <a:xfrm>
            <a:off x="4514850" y="2781300"/>
            <a:ext cx="609600" cy="2057400"/>
            <a:chOff x="4188" y="1692"/>
            <a:chExt cx="384" cy="1296"/>
          </a:xfrm>
        </p:grpSpPr>
        <p:sp>
          <p:nvSpPr>
            <p:cNvPr id="245783" name="AutoShape 23"/>
            <p:cNvSpPr>
              <a:spLocks noChangeArrowheads="1"/>
            </p:cNvSpPr>
            <p:nvPr/>
          </p:nvSpPr>
          <p:spPr bwMode="auto">
            <a:xfrm>
              <a:off x="4188" y="2019"/>
              <a:ext cx="384" cy="969"/>
            </a:xfrm>
            <a:custGeom>
              <a:avLst/>
              <a:gdLst>
                <a:gd name="G0" fmla="+- 6998 0 0"/>
                <a:gd name="G1" fmla="+- -11325209 0 0"/>
                <a:gd name="G2" fmla="+- 0 0 -11325209"/>
                <a:gd name="T0" fmla="*/ 0 256 1"/>
                <a:gd name="T1" fmla="*/ 180 256 1"/>
                <a:gd name="G3" fmla="+- -11325209 T0 T1"/>
                <a:gd name="T2" fmla="*/ 0 256 1"/>
                <a:gd name="T3" fmla="*/ 90 256 1"/>
                <a:gd name="G4" fmla="+- -11325209 T2 T3"/>
                <a:gd name="G5" fmla="*/ G4 2 1"/>
                <a:gd name="T4" fmla="*/ 90 256 1"/>
                <a:gd name="T5" fmla="*/ 0 256 1"/>
                <a:gd name="G6" fmla="+- -11325209 T4 T5"/>
                <a:gd name="G7" fmla="*/ G6 2 1"/>
                <a:gd name="G8" fmla="abs -11325209"/>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6998"/>
                <a:gd name="G18" fmla="*/ 6998 1 2"/>
                <a:gd name="G19" fmla="+- G18 5400 0"/>
                <a:gd name="G20" fmla="cos G19 -11325209"/>
                <a:gd name="G21" fmla="sin G19 -11325209"/>
                <a:gd name="G22" fmla="+- G20 10800 0"/>
                <a:gd name="G23" fmla="+- G21 10800 0"/>
                <a:gd name="G24" fmla="+- 10800 0 G20"/>
                <a:gd name="G25" fmla="+- 6998 10800 0"/>
                <a:gd name="G26" fmla="?: G9 G17 G25"/>
                <a:gd name="G27" fmla="?: G9 0 21600"/>
                <a:gd name="G28" fmla="cos 10800 -11325209"/>
                <a:gd name="G29" fmla="sin 10800 -11325209"/>
                <a:gd name="G30" fmla="sin 6998 -11325209"/>
                <a:gd name="G31" fmla="+- G28 10800 0"/>
                <a:gd name="G32" fmla="+- G29 10800 0"/>
                <a:gd name="G33" fmla="+- G30 10800 0"/>
                <a:gd name="G34" fmla="?: G4 0 G31"/>
                <a:gd name="G35" fmla="?: -11325209 G34 0"/>
                <a:gd name="G36" fmla="?: G6 G35 G31"/>
                <a:gd name="G37" fmla="+- 21600 0 G36"/>
                <a:gd name="G38" fmla="?: G4 0 G33"/>
                <a:gd name="G39" fmla="?: -11325209 G38 G32"/>
                <a:gd name="G40" fmla="?: G6 G39 0"/>
                <a:gd name="G41" fmla="?: G4 G32 21600"/>
                <a:gd name="G42" fmla="?: G6 G41 G33"/>
                <a:gd name="T12" fmla="*/ 10800 w 21600"/>
                <a:gd name="T13" fmla="*/ 0 h 21600"/>
                <a:gd name="T14" fmla="*/ 1970 w 21600"/>
                <a:gd name="T15" fmla="*/ 9686 h 21600"/>
                <a:gd name="T16" fmla="*/ 10800 w 21600"/>
                <a:gd name="T17" fmla="*/ 3802 h 21600"/>
                <a:gd name="T18" fmla="*/ 19630 w 21600"/>
                <a:gd name="T19" fmla="*/ 9686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3857" y="9924"/>
                  </a:moveTo>
                  <a:cubicBezTo>
                    <a:pt x="4298" y="6425"/>
                    <a:pt x="7273" y="3801"/>
                    <a:pt x="10800" y="3802"/>
                  </a:cubicBezTo>
                  <a:cubicBezTo>
                    <a:pt x="14326" y="3802"/>
                    <a:pt x="17301" y="6425"/>
                    <a:pt x="17742" y="9924"/>
                  </a:cubicBezTo>
                  <a:lnTo>
                    <a:pt x="21515" y="9448"/>
                  </a:lnTo>
                  <a:cubicBezTo>
                    <a:pt x="20833" y="4048"/>
                    <a:pt x="16241" y="-1"/>
                    <a:pt x="10799" y="0"/>
                  </a:cubicBezTo>
                  <a:cubicBezTo>
                    <a:pt x="5358" y="0"/>
                    <a:pt x="766" y="4048"/>
                    <a:pt x="84" y="9448"/>
                  </a:cubicBezTo>
                  <a:close/>
                </a:path>
              </a:pathLst>
            </a:custGeom>
            <a:solidFill>
              <a:srgbClr val="FFCC66"/>
            </a:solidFill>
            <a:ln>
              <a:noFill/>
            </a:ln>
            <a:effectLst/>
            <a:scene3d>
              <a:camera prst="legacyObliqueTopRight">
                <a:rot lat="0" lon="17699998" rev="0"/>
              </a:camera>
              <a:lightRig rig="legacyFlat3" dir="b"/>
            </a:scene3d>
            <a:sp3d extrusionH="150800" prstMaterial="legacyMatte">
              <a:bevelT w="13500" h="13500" prst="angle"/>
              <a:bevelB w="13500" h="13500" prst="angle"/>
              <a:extrusionClr>
                <a:srgbClr val="FFCC66"/>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dirty="0"/>
            </a:p>
          </p:txBody>
        </p:sp>
        <p:sp>
          <p:nvSpPr>
            <p:cNvPr id="245784" name="Rectangle 24"/>
            <p:cNvSpPr>
              <a:spLocks noChangeArrowheads="1"/>
            </p:cNvSpPr>
            <p:nvPr/>
          </p:nvSpPr>
          <p:spPr bwMode="auto">
            <a:xfrm>
              <a:off x="4296" y="1692"/>
              <a:ext cx="168" cy="393"/>
            </a:xfrm>
            <a:prstGeom prst="rect">
              <a:avLst/>
            </a:prstGeom>
            <a:solidFill>
              <a:srgbClr val="FFCC66"/>
            </a:solidFill>
            <a:ln>
              <a:noFill/>
            </a:ln>
            <a:effectLst/>
            <a:scene3d>
              <a:camera prst="legacyObliqueTopRight">
                <a:rot lat="0" lon="17699998" rev="0"/>
              </a:camera>
              <a:lightRig rig="legacyFlat3" dir="b"/>
            </a:scene3d>
            <a:sp3d extrusionH="150800" prstMaterial="legacyMatte">
              <a:bevelT w="13500" h="13500" prst="angle"/>
              <a:bevelB w="13500" h="13500" prst="angle"/>
              <a:extrusionClr>
                <a:srgbClr val="FFCC66"/>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dirty="0"/>
            </a:p>
          </p:txBody>
        </p:sp>
      </p:grpSp>
      <p:sp>
        <p:nvSpPr>
          <p:cNvPr id="245785" name="Text Box 25"/>
          <p:cNvSpPr txBox="1">
            <a:spLocks noChangeArrowheads="1"/>
          </p:cNvSpPr>
          <p:nvPr/>
        </p:nvSpPr>
        <p:spPr bwMode="auto">
          <a:xfrm>
            <a:off x="5565775" y="3489325"/>
            <a:ext cx="488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dirty="0"/>
              <a:t>no</a:t>
            </a:r>
          </a:p>
        </p:txBody>
      </p:sp>
    </p:spTree>
    <p:extLst>
      <p:ext uri="{BB962C8B-B14F-4D97-AF65-F5344CB8AC3E}">
        <p14:creationId xmlns:p14="http://schemas.microsoft.com/office/powerpoint/2010/main" val="19741877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24576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8" fill="hold" nodeType="clickEffect">
                                  <p:stCondLst>
                                    <p:cond delay="0"/>
                                  </p:stCondLst>
                                  <p:childTnLst>
                                    <p:set>
                                      <p:cBhvr>
                                        <p:cTn id="10" dur="1" fill="hold">
                                          <p:stCondLst>
                                            <p:cond delay="0"/>
                                          </p:stCondLst>
                                        </p:cTn>
                                        <p:tgtEl>
                                          <p:spTgt spid="245771"/>
                                        </p:tgtEl>
                                        <p:attrNameLst>
                                          <p:attrName>style.visibility</p:attrName>
                                        </p:attrNameLst>
                                      </p:cBhvr>
                                      <p:to>
                                        <p:strVal val="visible"/>
                                      </p:to>
                                    </p:set>
                                    <p:anim calcmode="lin" valueType="num">
                                      <p:cBhvr additive="base">
                                        <p:cTn id="11" dur="500" fill="hold"/>
                                        <p:tgtEl>
                                          <p:spTgt spid="245771"/>
                                        </p:tgtEl>
                                        <p:attrNameLst>
                                          <p:attrName>ppt_x</p:attrName>
                                        </p:attrNameLst>
                                      </p:cBhvr>
                                      <p:tavLst>
                                        <p:tav tm="0">
                                          <p:val>
                                            <p:strVal val="0-#ppt_w/2"/>
                                          </p:val>
                                        </p:tav>
                                        <p:tav tm="100000">
                                          <p:val>
                                            <p:strVal val="#ppt_x"/>
                                          </p:val>
                                        </p:tav>
                                      </p:tavLst>
                                    </p:anim>
                                    <p:anim calcmode="lin" valueType="num">
                                      <p:cBhvr additive="base">
                                        <p:cTn id="12" dur="500" fill="hold"/>
                                        <p:tgtEl>
                                          <p:spTgt spid="245771"/>
                                        </p:tgtEl>
                                        <p:attrNameLst>
                                          <p:attrName>ppt_y</p:attrName>
                                        </p:attrNameLst>
                                      </p:cBhvr>
                                      <p:tavLst>
                                        <p:tav tm="0">
                                          <p:val>
                                            <p:strVal val="#ppt_y"/>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499"/>
                                          </p:stCondLst>
                                        </p:cTn>
                                        <p:tgtEl>
                                          <p:spTgt spid="245774"/>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5" presetClass="entr" presetSubtype="0" fill="hold" grpId="0" nodeType="clickEffect">
                                  <p:stCondLst>
                                    <p:cond delay="0"/>
                                  </p:stCondLst>
                                  <p:childTnLst>
                                    <p:set>
                                      <p:cBhvr>
                                        <p:cTn id="20" dur="1" fill="hold">
                                          <p:stCondLst>
                                            <p:cond delay="0"/>
                                          </p:stCondLst>
                                        </p:cTn>
                                        <p:tgtEl>
                                          <p:spTgt spid="245780"/>
                                        </p:tgtEl>
                                        <p:attrNameLst>
                                          <p:attrName>style.visibility</p:attrName>
                                        </p:attrNameLst>
                                      </p:cBhvr>
                                      <p:to>
                                        <p:strVal val="visible"/>
                                      </p:to>
                                    </p:set>
                                    <p:anim calcmode="lin" valueType="num">
                                      <p:cBhvr>
                                        <p:cTn id="21" dur="1000" fill="hold"/>
                                        <p:tgtEl>
                                          <p:spTgt spid="245780"/>
                                        </p:tgtEl>
                                        <p:attrNameLst>
                                          <p:attrName>ppt_w</p:attrName>
                                        </p:attrNameLst>
                                      </p:cBhvr>
                                      <p:tavLst>
                                        <p:tav tm="0">
                                          <p:val>
                                            <p:fltVal val="0"/>
                                          </p:val>
                                        </p:tav>
                                        <p:tav tm="100000">
                                          <p:val>
                                            <p:strVal val="#ppt_w"/>
                                          </p:val>
                                        </p:tav>
                                      </p:tavLst>
                                    </p:anim>
                                    <p:anim calcmode="lin" valueType="num">
                                      <p:cBhvr>
                                        <p:cTn id="22" dur="1000" fill="hold"/>
                                        <p:tgtEl>
                                          <p:spTgt spid="245780"/>
                                        </p:tgtEl>
                                        <p:attrNameLst>
                                          <p:attrName>ppt_h</p:attrName>
                                        </p:attrNameLst>
                                      </p:cBhvr>
                                      <p:tavLst>
                                        <p:tav tm="0">
                                          <p:val>
                                            <p:fltVal val="0"/>
                                          </p:val>
                                        </p:tav>
                                        <p:tav tm="100000">
                                          <p:val>
                                            <p:strVal val="#ppt_h"/>
                                          </p:val>
                                        </p:tav>
                                      </p:tavLst>
                                    </p:anim>
                                    <p:anim calcmode="lin" valueType="num">
                                      <p:cBhvr>
                                        <p:cTn id="23" dur="1000" fill="hold"/>
                                        <p:tgtEl>
                                          <p:spTgt spid="245780"/>
                                        </p:tgtEl>
                                        <p:attrNameLst>
                                          <p:attrName>ppt_x</p:attrName>
                                        </p:attrNameLst>
                                      </p:cBhvr>
                                      <p:tavLst>
                                        <p:tav tm="0" fmla="#ppt_x+(cos(-2*pi*(1-$))*-#ppt_x-sin(-2*pi*(1-$))*(1-#ppt_y))*(1-$)">
                                          <p:val>
                                            <p:fltVal val="0"/>
                                          </p:val>
                                        </p:tav>
                                        <p:tav tm="100000">
                                          <p:val>
                                            <p:fltVal val="1"/>
                                          </p:val>
                                        </p:tav>
                                      </p:tavLst>
                                    </p:anim>
                                    <p:anim calcmode="lin" valueType="num">
                                      <p:cBhvr>
                                        <p:cTn id="24" dur="1000" fill="hold"/>
                                        <p:tgtEl>
                                          <p:spTgt spid="245780"/>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499"/>
                                          </p:stCondLst>
                                        </p:cTn>
                                        <p:tgtEl>
                                          <p:spTgt spid="245768"/>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499"/>
                                          </p:stCondLst>
                                        </p:cTn>
                                        <p:tgtEl>
                                          <p:spTgt spid="245782"/>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5" presetClass="entr" presetSubtype="0" fill="hold" grpId="0" nodeType="clickEffect">
                                  <p:stCondLst>
                                    <p:cond delay="0"/>
                                  </p:stCondLst>
                                  <p:childTnLst>
                                    <p:set>
                                      <p:cBhvr>
                                        <p:cTn id="36" dur="1" fill="hold">
                                          <p:stCondLst>
                                            <p:cond delay="0"/>
                                          </p:stCondLst>
                                        </p:cTn>
                                        <p:tgtEl>
                                          <p:spTgt spid="245785"/>
                                        </p:tgtEl>
                                        <p:attrNameLst>
                                          <p:attrName>style.visibility</p:attrName>
                                        </p:attrNameLst>
                                      </p:cBhvr>
                                      <p:to>
                                        <p:strVal val="visible"/>
                                      </p:to>
                                    </p:set>
                                    <p:anim calcmode="lin" valueType="num">
                                      <p:cBhvr>
                                        <p:cTn id="37" dur="1000" fill="hold"/>
                                        <p:tgtEl>
                                          <p:spTgt spid="245785"/>
                                        </p:tgtEl>
                                        <p:attrNameLst>
                                          <p:attrName>ppt_w</p:attrName>
                                        </p:attrNameLst>
                                      </p:cBhvr>
                                      <p:tavLst>
                                        <p:tav tm="0">
                                          <p:val>
                                            <p:fltVal val="0"/>
                                          </p:val>
                                        </p:tav>
                                        <p:tav tm="100000">
                                          <p:val>
                                            <p:strVal val="#ppt_w"/>
                                          </p:val>
                                        </p:tav>
                                      </p:tavLst>
                                    </p:anim>
                                    <p:anim calcmode="lin" valueType="num">
                                      <p:cBhvr>
                                        <p:cTn id="38" dur="1000" fill="hold"/>
                                        <p:tgtEl>
                                          <p:spTgt spid="245785"/>
                                        </p:tgtEl>
                                        <p:attrNameLst>
                                          <p:attrName>ppt_h</p:attrName>
                                        </p:attrNameLst>
                                      </p:cBhvr>
                                      <p:tavLst>
                                        <p:tav tm="0">
                                          <p:val>
                                            <p:fltVal val="0"/>
                                          </p:val>
                                        </p:tav>
                                        <p:tav tm="100000">
                                          <p:val>
                                            <p:strVal val="#ppt_h"/>
                                          </p:val>
                                        </p:tav>
                                      </p:tavLst>
                                    </p:anim>
                                    <p:anim calcmode="lin" valueType="num">
                                      <p:cBhvr>
                                        <p:cTn id="39" dur="1000" fill="hold"/>
                                        <p:tgtEl>
                                          <p:spTgt spid="245785"/>
                                        </p:tgtEl>
                                        <p:attrNameLst>
                                          <p:attrName>ppt_x</p:attrName>
                                        </p:attrNameLst>
                                      </p:cBhvr>
                                      <p:tavLst>
                                        <p:tav tm="0" fmla="#ppt_x+(cos(-2*pi*(1-$))*-#ppt_x-sin(-2*pi*(1-$))*(1-#ppt_y))*(1-$)">
                                          <p:val>
                                            <p:fltVal val="0"/>
                                          </p:val>
                                        </p:tav>
                                        <p:tav tm="100000">
                                          <p:val>
                                            <p:fltVal val="1"/>
                                          </p:val>
                                        </p:tav>
                                      </p:tavLst>
                                    </p:anim>
                                    <p:anim calcmode="lin" valueType="num">
                                      <p:cBhvr>
                                        <p:cTn id="40" dur="1000" fill="hold"/>
                                        <p:tgtEl>
                                          <p:spTgt spid="24578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nodeType="clickEffect">
                                  <p:stCondLst>
                                    <p:cond delay="0"/>
                                  </p:stCondLst>
                                  <p:childTnLst>
                                    <p:set>
                                      <p:cBhvr>
                                        <p:cTn id="44" dur="1" fill="hold">
                                          <p:stCondLst>
                                            <p:cond delay="499"/>
                                          </p:stCondLst>
                                        </p:cTn>
                                        <p:tgtEl>
                                          <p:spTgt spid="245765"/>
                                        </p:tgtEl>
                                        <p:attrNameLst>
                                          <p:attrName>style.visibility</p:attrName>
                                        </p:attrNameLst>
                                      </p:cBhvr>
                                      <p:to>
                                        <p:strVal val="visible"/>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nodeType="clickEffect">
                                  <p:stCondLst>
                                    <p:cond delay="0"/>
                                  </p:stCondLst>
                                  <p:childTnLst>
                                    <p:set>
                                      <p:cBhvr>
                                        <p:cTn id="48" dur="1" fill="hold">
                                          <p:stCondLst>
                                            <p:cond delay="499"/>
                                          </p:stCondLst>
                                        </p:cTn>
                                        <p:tgtEl>
                                          <p:spTgt spid="245777"/>
                                        </p:tgtEl>
                                        <p:attrNameLst>
                                          <p:attrName>style.visibility</p:attrName>
                                        </p:attrNameLst>
                                      </p:cBhvr>
                                      <p:to>
                                        <p:strVal val="visible"/>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15" presetClass="entr" presetSubtype="0" fill="hold" grpId="0" nodeType="clickEffect">
                                  <p:stCondLst>
                                    <p:cond delay="0"/>
                                  </p:stCondLst>
                                  <p:childTnLst>
                                    <p:set>
                                      <p:cBhvr>
                                        <p:cTn id="52" dur="1" fill="hold">
                                          <p:stCondLst>
                                            <p:cond delay="0"/>
                                          </p:stCondLst>
                                        </p:cTn>
                                        <p:tgtEl>
                                          <p:spTgt spid="245781"/>
                                        </p:tgtEl>
                                        <p:attrNameLst>
                                          <p:attrName>style.visibility</p:attrName>
                                        </p:attrNameLst>
                                      </p:cBhvr>
                                      <p:to>
                                        <p:strVal val="visible"/>
                                      </p:to>
                                    </p:set>
                                    <p:anim calcmode="lin" valueType="num">
                                      <p:cBhvr>
                                        <p:cTn id="53" dur="1000" fill="hold"/>
                                        <p:tgtEl>
                                          <p:spTgt spid="245781"/>
                                        </p:tgtEl>
                                        <p:attrNameLst>
                                          <p:attrName>ppt_w</p:attrName>
                                        </p:attrNameLst>
                                      </p:cBhvr>
                                      <p:tavLst>
                                        <p:tav tm="0">
                                          <p:val>
                                            <p:fltVal val="0"/>
                                          </p:val>
                                        </p:tav>
                                        <p:tav tm="100000">
                                          <p:val>
                                            <p:strVal val="#ppt_w"/>
                                          </p:val>
                                        </p:tav>
                                      </p:tavLst>
                                    </p:anim>
                                    <p:anim calcmode="lin" valueType="num">
                                      <p:cBhvr>
                                        <p:cTn id="54" dur="1000" fill="hold"/>
                                        <p:tgtEl>
                                          <p:spTgt spid="245781"/>
                                        </p:tgtEl>
                                        <p:attrNameLst>
                                          <p:attrName>ppt_h</p:attrName>
                                        </p:attrNameLst>
                                      </p:cBhvr>
                                      <p:tavLst>
                                        <p:tav tm="0">
                                          <p:val>
                                            <p:fltVal val="0"/>
                                          </p:val>
                                        </p:tav>
                                        <p:tav tm="100000">
                                          <p:val>
                                            <p:strVal val="#ppt_h"/>
                                          </p:val>
                                        </p:tav>
                                      </p:tavLst>
                                    </p:anim>
                                    <p:anim calcmode="lin" valueType="num">
                                      <p:cBhvr>
                                        <p:cTn id="55" dur="1000" fill="hold"/>
                                        <p:tgtEl>
                                          <p:spTgt spid="245781"/>
                                        </p:tgtEl>
                                        <p:attrNameLst>
                                          <p:attrName>ppt_x</p:attrName>
                                        </p:attrNameLst>
                                      </p:cBhvr>
                                      <p:tavLst>
                                        <p:tav tm="0" fmla="#ppt_x+(cos(-2*pi*(1-$))*-#ppt_x-sin(-2*pi*(1-$))*(1-#ppt_y))*(1-$)">
                                          <p:val>
                                            <p:fltVal val="0"/>
                                          </p:val>
                                        </p:tav>
                                        <p:tav tm="100000">
                                          <p:val>
                                            <p:fltVal val="1"/>
                                          </p:val>
                                        </p:tav>
                                      </p:tavLst>
                                    </p:anim>
                                    <p:anim calcmode="lin" valueType="num">
                                      <p:cBhvr>
                                        <p:cTn id="56" dur="1000" fill="hold"/>
                                        <p:tgtEl>
                                          <p:spTgt spid="245781"/>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80" grpId="0" autoUpdateAnimBg="0"/>
      <p:bldP spid="245781" grpId="0" autoUpdateAnimBg="0"/>
      <p:bldP spid="245785" grpId="0" autoUpdateAnimBg="0"/>
    </p:bld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52709A95-8316-4181-83A9-71B5ACDA3164}" type="slidenum">
              <a:rPr lang="en-US"/>
              <a:pPr/>
              <a:t>149</a:t>
            </a:fld>
            <a:endParaRPr lang="en-US" dirty="0"/>
          </a:p>
        </p:txBody>
      </p:sp>
      <p:sp>
        <p:nvSpPr>
          <p:cNvPr id="114690" name="Rectangle 2"/>
          <p:cNvSpPr>
            <a:spLocks noGrp="1" noChangeArrowheads="1"/>
          </p:cNvSpPr>
          <p:nvPr>
            <p:ph type="title"/>
          </p:nvPr>
        </p:nvSpPr>
        <p:spPr>
          <a:noFill/>
          <a:ln/>
        </p:spPr>
        <p:txBody>
          <a:bodyPr lIns="92075" tIns="46038" rIns="92075" bIns="46038" anchor="b"/>
          <a:lstStyle/>
          <a:p>
            <a:r>
              <a:rPr lang="en-US" dirty="0">
                <a:solidFill>
                  <a:schemeClr val="tx1"/>
                </a:solidFill>
              </a:rPr>
              <a:t>Tuning Fork Use</a:t>
            </a:r>
          </a:p>
        </p:txBody>
      </p:sp>
      <p:sp>
        <p:nvSpPr>
          <p:cNvPr id="114691"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2400" dirty="0" smtClean="0"/>
              <a:t>Place the radar unit in moving mode.</a:t>
            </a:r>
            <a:endParaRPr lang="en-US" sz="2400" dirty="0"/>
          </a:p>
          <a:p>
            <a:pPr lvl="1"/>
            <a:r>
              <a:rPr lang="en-US" sz="2400" dirty="0"/>
              <a:t>Two forks are used.  </a:t>
            </a:r>
          </a:p>
          <a:p>
            <a:pPr lvl="1"/>
            <a:r>
              <a:rPr lang="en-US" sz="2400" dirty="0" smtClean="0"/>
              <a:t>The low </a:t>
            </a:r>
            <a:r>
              <a:rPr lang="en-US" sz="2400" dirty="0"/>
              <a:t>speed fork is </a:t>
            </a:r>
            <a:r>
              <a:rPr lang="en-US" sz="2400" dirty="0" smtClean="0"/>
              <a:t>struck and used </a:t>
            </a:r>
            <a:r>
              <a:rPr lang="en-US" sz="2400" dirty="0"/>
              <a:t>first</a:t>
            </a:r>
            <a:r>
              <a:rPr lang="en-US" sz="2400" dirty="0" smtClean="0"/>
              <a:t>. This will produce a patrol speed.</a:t>
            </a:r>
            <a:endParaRPr lang="en-US" sz="2400" dirty="0"/>
          </a:p>
          <a:p>
            <a:pPr lvl="1"/>
            <a:r>
              <a:rPr lang="en-US" sz="2400" dirty="0" smtClean="0"/>
              <a:t>The </a:t>
            </a:r>
            <a:r>
              <a:rPr lang="en-US" sz="2400" dirty="0"/>
              <a:t>high speed fork is then struck and used at the same time as the low speed fork.</a:t>
            </a:r>
          </a:p>
          <a:p>
            <a:pPr lvl="1"/>
            <a:r>
              <a:rPr lang="en-US" sz="2400" dirty="0" smtClean="0"/>
              <a:t>Then target </a:t>
            </a:r>
            <a:r>
              <a:rPr lang="en-US" sz="2400" dirty="0"/>
              <a:t>speed displayed should be difference between the high speed and low speed forks.</a:t>
            </a:r>
          </a:p>
          <a:p>
            <a:pPr lvl="1"/>
            <a:r>
              <a:rPr lang="en-US" sz="2400" dirty="0"/>
              <a:t>The same test speed deviation will be allowed.</a:t>
            </a:r>
          </a:p>
        </p:txBody>
      </p:sp>
    </p:spTree>
    <p:extLst>
      <p:ext uri="{BB962C8B-B14F-4D97-AF65-F5344CB8AC3E}">
        <p14:creationId xmlns:p14="http://schemas.microsoft.com/office/powerpoint/2010/main" val="15963047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1714434" y="402336"/>
            <a:ext cx="6972366" cy="1249679"/>
          </a:xfrm>
        </p:spPr>
        <p:txBody>
          <a:bodyPr anchor="ctr" anchorCtr="1"/>
          <a:lstStyle/>
          <a:p>
            <a:pPr algn="ctr"/>
            <a:r>
              <a:rPr kumimoji="1" lang="en-US" dirty="0">
                <a:solidFill>
                  <a:srgbClr val="000000"/>
                </a:solidFill>
              </a:rPr>
              <a:t>Basic Speed Rule Conditions</a:t>
            </a:r>
            <a:endParaRPr lang="en-US" sz="5400" b="1" dirty="0">
              <a:solidFill>
                <a:schemeClr val="tx2">
                  <a:lumMod val="75000"/>
                </a:schemeClr>
              </a:solidFill>
            </a:endParaRPr>
          </a:p>
        </p:txBody>
      </p:sp>
      <p:sp>
        <p:nvSpPr>
          <p:cNvPr id="2" name="Slide Number Placeholder 1"/>
          <p:cNvSpPr>
            <a:spLocks noGrp="1"/>
          </p:cNvSpPr>
          <p:nvPr>
            <p:ph type="sldNum" sz="quarter" idx="12"/>
          </p:nvPr>
        </p:nvSpPr>
        <p:spPr/>
        <p:txBody>
          <a:bodyPr/>
          <a:lstStyle/>
          <a:p>
            <a:pPr>
              <a:defRPr/>
            </a:pPr>
            <a:fld id="{92946194-5ECE-4141-9CB7-021ABA2F6097}" type="slidenum">
              <a:rPr lang="en-US" smtClean="0">
                <a:solidFill>
                  <a:srgbClr val="000000"/>
                </a:solidFill>
              </a:rPr>
              <a:pPr>
                <a:defRPr/>
              </a:pPr>
              <a:t>15</a:t>
            </a:fld>
            <a:endParaRPr lang="en-US" dirty="0">
              <a:solidFill>
                <a:srgbClr val="000000"/>
              </a:solidFill>
            </a:endParaRPr>
          </a:p>
        </p:txBody>
      </p:sp>
      <p:sp>
        <p:nvSpPr>
          <p:cNvPr id="15" name="Content Placeholder 14"/>
          <p:cNvSpPr>
            <a:spLocks noGrp="1"/>
          </p:cNvSpPr>
          <p:nvPr>
            <p:ph idx="1"/>
          </p:nvPr>
        </p:nvSpPr>
        <p:spPr/>
        <p:txBody>
          <a:bodyPr/>
          <a:lstStyle/>
          <a:p>
            <a:r>
              <a:rPr lang="en-US" dirty="0"/>
              <a:t>These existing conditions include:</a:t>
            </a:r>
          </a:p>
          <a:p>
            <a:pPr lvl="2"/>
            <a:r>
              <a:rPr lang="en-US" dirty="0">
                <a:latin typeface="Arial" charset="0"/>
              </a:rPr>
              <a:t>Road conditions.</a:t>
            </a:r>
          </a:p>
          <a:p>
            <a:pPr lvl="2"/>
            <a:r>
              <a:rPr lang="en-US" dirty="0">
                <a:latin typeface="Arial" charset="0"/>
              </a:rPr>
              <a:t>Traffic density and volume.</a:t>
            </a:r>
          </a:p>
          <a:p>
            <a:pPr lvl="2"/>
            <a:r>
              <a:rPr lang="en-US" dirty="0">
                <a:latin typeface="Arial" charset="0"/>
              </a:rPr>
              <a:t>Hazards ( road construction etc. )</a:t>
            </a:r>
          </a:p>
          <a:p>
            <a:pPr lvl="2"/>
            <a:r>
              <a:rPr lang="en-US" dirty="0">
                <a:latin typeface="Arial" charset="0"/>
              </a:rPr>
              <a:t>Weather conditions.</a:t>
            </a:r>
          </a:p>
          <a:p>
            <a:pPr lvl="2"/>
            <a:r>
              <a:rPr lang="en-US" dirty="0">
                <a:latin typeface="Arial" charset="0"/>
              </a:rPr>
              <a:t>Visibility</a:t>
            </a:r>
          </a:p>
          <a:p>
            <a:pPr lvl="2"/>
            <a:r>
              <a:rPr lang="en-US" dirty="0">
                <a:latin typeface="Arial" charset="0"/>
              </a:rPr>
              <a:t>Vehicle conditions.</a:t>
            </a:r>
          </a:p>
          <a:p>
            <a:endParaRPr lang="en-US" dirty="0"/>
          </a:p>
        </p:txBody>
      </p:sp>
    </p:spTree>
    <p:extLst>
      <p:ext uri="{BB962C8B-B14F-4D97-AF65-F5344CB8AC3E}">
        <p14:creationId xmlns:p14="http://schemas.microsoft.com/office/powerpoint/2010/main" val="2656934988"/>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E5A023E2-C9BB-4B56-A293-1FD52E477F06}" type="slidenum">
              <a:rPr lang="en-US"/>
              <a:pPr/>
              <a:t>150</a:t>
            </a:fld>
            <a:endParaRPr lang="en-US" dirty="0"/>
          </a:p>
        </p:txBody>
      </p:sp>
      <p:sp>
        <p:nvSpPr>
          <p:cNvPr id="115714" name="Rectangle 2"/>
          <p:cNvSpPr>
            <a:spLocks noGrp="1" noChangeArrowheads="1"/>
          </p:cNvSpPr>
          <p:nvPr>
            <p:ph type="title"/>
          </p:nvPr>
        </p:nvSpPr>
        <p:spPr>
          <a:noFill/>
          <a:ln/>
        </p:spPr>
        <p:txBody>
          <a:bodyPr lIns="92075" tIns="46038" rIns="92075" bIns="46038" anchor="b"/>
          <a:lstStyle/>
          <a:p>
            <a:r>
              <a:rPr lang="en-US" dirty="0">
                <a:solidFill>
                  <a:schemeClr val="tx1"/>
                </a:solidFill>
              </a:rPr>
              <a:t>Patrol Speed Verification</a:t>
            </a:r>
          </a:p>
        </p:txBody>
      </p:sp>
      <p:sp>
        <p:nvSpPr>
          <p:cNvPr id="115715"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3200" dirty="0"/>
              <a:t>This test is required only for moving </a:t>
            </a:r>
            <a:r>
              <a:rPr lang="en-US" sz="3200" dirty="0" smtClean="0"/>
              <a:t>radar.</a:t>
            </a:r>
            <a:endParaRPr lang="en-US" sz="3200" dirty="0"/>
          </a:p>
          <a:p>
            <a:r>
              <a:rPr lang="en-US" sz="3200" dirty="0"/>
              <a:t>This check is to establish that the moving </a:t>
            </a:r>
            <a:r>
              <a:rPr lang="en-US" sz="3200" dirty="0" smtClean="0"/>
              <a:t>radar </a:t>
            </a:r>
            <a:r>
              <a:rPr lang="en-US" sz="3200" dirty="0"/>
              <a:t>unit is properly displaying the actual patrol car speed</a:t>
            </a:r>
            <a:r>
              <a:rPr lang="en-US" sz="3200" dirty="0" smtClean="0"/>
              <a:t>.</a:t>
            </a:r>
          </a:p>
          <a:p>
            <a:r>
              <a:rPr lang="en-US" sz="3200" dirty="0" smtClean="0"/>
              <a:t>Be sure the antenna is pointing straight ahead.</a:t>
            </a:r>
            <a:endParaRPr lang="en-US" sz="3200" dirty="0"/>
          </a:p>
        </p:txBody>
      </p:sp>
    </p:spTree>
    <p:extLst>
      <p:ext uri="{BB962C8B-B14F-4D97-AF65-F5344CB8AC3E}">
        <p14:creationId xmlns:p14="http://schemas.microsoft.com/office/powerpoint/2010/main" val="2587151306"/>
      </p:ext>
    </p:extLst>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A7560E4F-979B-4E15-A134-CCF047C31BBB}" type="slidenum">
              <a:rPr lang="en-US"/>
              <a:pPr/>
              <a:t>151</a:t>
            </a:fld>
            <a:endParaRPr lang="en-US" dirty="0"/>
          </a:p>
        </p:txBody>
      </p:sp>
      <p:sp>
        <p:nvSpPr>
          <p:cNvPr id="116738" name="Rectangle 2"/>
          <p:cNvSpPr>
            <a:spLocks noGrp="1" noChangeArrowheads="1"/>
          </p:cNvSpPr>
          <p:nvPr>
            <p:ph type="title"/>
          </p:nvPr>
        </p:nvSpPr>
        <p:spPr>
          <a:noFill/>
          <a:ln/>
        </p:spPr>
        <p:txBody>
          <a:bodyPr lIns="92075" tIns="46038" rIns="92075" bIns="46038" anchor="b"/>
          <a:lstStyle/>
          <a:p>
            <a:r>
              <a:rPr lang="en-US" dirty="0">
                <a:solidFill>
                  <a:schemeClr val="tx1"/>
                </a:solidFill>
              </a:rPr>
              <a:t>Patrol Speed Verification</a:t>
            </a:r>
          </a:p>
        </p:txBody>
      </p:sp>
      <p:sp>
        <p:nvSpPr>
          <p:cNvPr id="116739"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3200" dirty="0"/>
              <a:t>Conduct this test by accelerating to a steady speed and compare the </a:t>
            </a:r>
            <a:r>
              <a:rPr lang="en-US" sz="3200" dirty="0" smtClean="0"/>
              <a:t>calibrated speedometer </a:t>
            </a:r>
            <a:r>
              <a:rPr lang="en-US" sz="3200" dirty="0"/>
              <a:t>reading with the patrol speed displayed.</a:t>
            </a:r>
          </a:p>
          <a:p>
            <a:r>
              <a:rPr lang="en-US" sz="3200" dirty="0"/>
              <a:t>Remember you need to test the accuracy of your unit as often as possible.  </a:t>
            </a:r>
          </a:p>
          <a:p>
            <a:pPr>
              <a:buFont typeface="Monotype Sorts" pitchFamily="2" charset="2"/>
              <a:buNone/>
            </a:pPr>
            <a:endParaRPr lang="en-US" dirty="0">
              <a:latin typeface="Arial" charset="0"/>
            </a:endParaRPr>
          </a:p>
          <a:p>
            <a:pPr>
              <a:buFont typeface="Monotype Sorts" pitchFamily="2" charset="2"/>
              <a:buNone/>
            </a:pPr>
            <a:endParaRPr lang="en-US" dirty="0">
              <a:latin typeface="Arial" charset="0"/>
            </a:endParaRPr>
          </a:p>
        </p:txBody>
      </p:sp>
    </p:spTree>
    <p:extLst>
      <p:ext uri="{BB962C8B-B14F-4D97-AF65-F5344CB8AC3E}">
        <p14:creationId xmlns:p14="http://schemas.microsoft.com/office/powerpoint/2010/main" val="2796030923"/>
      </p:ext>
    </p:extLst>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Unit 9</a:t>
            </a:r>
            <a:endParaRPr lang="en-US" dirty="0">
              <a:solidFill>
                <a:schemeClr val="tx1"/>
              </a:solidFill>
            </a:endParaRPr>
          </a:p>
        </p:txBody>
      </p:sp>
      <p:sp>
        <p:nvSpPr>
          <p:cNvPr id="3" name="Content Placeholder 2"/>
          <p:cNvSpPr>
            <a:spLocks noGrp="1"/>
          </p:cNvSpPr>
          <p:nvPr>
            <p:ph idx="1"/>
          </p:nvPr>
        </p:nvSpPr>
        <p:spPr/>
        <p:txBody>
          <a:bodyPr/>
          <a:lstStyle/>
          <a:p>
            <a:pPr marL="0" indent="0" algn="ctr">
              <a:buNone/>
            </a:pPr>
            <a:r>
              <a:rPr lang="en-US" sz="4800" dirty="0" smtClean="0"/>
              <a:t>Site Selection</a:t>
            </a:r>
            <a:endParaRPr lang="en-US" sz="4800" dirty="0"/>
          </a:p>
        </p:txBody>
      </p:sp>
      <p:sp>
        <p:nvSpPr>
          <p:cNvPr id="4" name="Slide Number Placeholder 3"/>
          <p:cNvSpPr>
            <a:spLocks noGrp="1"/>
          </p:cNvSpPr>
          <p:nvPr>
            <p:ph type="sldNum" sz="quarter" idx="12"/>
          </p:nvPr>
        </p:nvSpPr>
        <p:spPr/>
        <p:txBody>
          <a:bodyPr/>
          <a:lstStyle/>
          <a:p>
            <a:pPr>
              <a:defRPr/>
            </a:pPr>
            <a:fld id="{92946194-5ECE-4141-9CB7-021ABA2F6097}" type="slidenum">
              <a:rPr lang="en-US" smtClean="0">
                <a:solidFill>
                  <a:srgbClr val="000000"/>
                </a:solidFill>
              </a:rPr>
              <a:pPr>
                <a:defRPr/>
              </a:pPr>
              <a:t>152</a:t>
            </a:fld>
            <a:endParaRPr lang="en-US" dirty="0">
              <a:solidFill>
                <a:srgbClr val="000000"/>
              </a:solidFill>
            </a:endParaRPr>
          </a:p>
        </p:txBody>
      </p:sp>
    </p:spTree>
    <p:extLst>
      <p:ext uri="{BB962C8B-B14F-4D97-AF65-F5344CB8AC3E}">
        <p14:creationId xmlns:p14="http://schemas.microsoft.com/office/powerpoint/2010/main" val="33388262"/>
      </p:ext>
    </p:extLst>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268A91FF-33FC-4584-A57B-74B39467FF81}" type="slidenum">
              <a:rPr lang="en-US"/>
              <a:pPr/>
              <a:t>153</a:t>
            </a:fld>
            <a:endParaRPr lang="en-US" dirty="0"/>
          </a:p>
        </p:txBody>
      </p:sp>
      <p:sp>
        <p:nvSpPr>
          <p:cNvPr id="117762" name="Rectangle 2"/>
          <p:cNvSpPr>
            <a:spLocks noGrp="1" noChangeArrowheads="1"/>
          </p:cNvSpPr>
          <p:nvPr>
            <p:ph type="title"/>
          </p:nvPr>
        </p:nvSpPr>
        <p:spPr>
          <a:noFill/>
          <a:ln/>
        </p:spPr>
        <p:txBody>
          <a:bodyPr lIns="92075" tIns="46038" rIns="92075" bIns="46038" anchor="b"/>
          <a:lstStyle/>
          <a:p>
            <a:r>
              <a:rPr lang="en-US" dirty="0">
                <a:solidFill>
                  <a:schemeClr val="tx1"/>
                </a:solidFill>
              </a:rPr>
              <a:t>Site Selection</a:t>
            </a:r>
          </a:p>
        </p:txBody>
      </p:sp>
      <p:sp>
        <p:nvSpPr>
          <p:cNvPr id="117763"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3200" dirty="0" smtClean="0"/>
              <a:t>Avoid areas where interference might be encountered or alleged.</a:t>
            </a:r>
          </a:p>
          <a:p>
            <a:r>
              <a:rPr lang="en-US" sz="3200" dirty="0" smtClean="0"/>
              <a:t>Avoid areas that do not allow adequate observation for a tracking history of the target.</a:t>
            </a:r>
          </a:p>
          <a:p>
            <a:r>
              <a:rPr lang="en-US" sz="3200" dirty="0" smtClean="0"/>
              <a:t>Avoid areas that are not conducive to conducting a safe traffic stop. </a:t>
            </a:r>
          </a:p>
          <a:p>
            <a:endParaRPr lang="en-US" dirty="0"/>
          </a:p>
        </p:txBody>
      </p:sp>
    </p:spTree>
    <p:extLst>
      <p:ext uri="{BB962C8B-B14F-4D97-AF65-F5344CB8AC3E}">
        <p14:creationId xmlns:p14="http://schemas.microsoft.com/office/powerpoint/2010/main" val="746153580"/>
      </p:ext>
    </p:extLst>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40F451EC-3A04-4E92-9DAF-87027D700252}" type="slidenum">
              <a:rPr lang="en-US"/>
              <a:pPr/>
              <a:t>154</a:t>
            </a:fld>
            <a:endParaRPr lang="en-US" dirty="0"/>
          </a:p>
        </p:txBody>
      </p:sp>
      <p:sp>
        <p:nvSpPr>
          <p:cNvPr id="118786" name="Rectangle 2"/>
          <p:cNvSpPr>
            <a:spLocks noGrp="1" noChangeArrowheads="1"/>
          </p:cNvSpPr>
          <p:nvPr>
            <p:ph type="title"/>
          </p:nvPr>
        </p:nvSpPr>
        <p:spPr>
          <a:noFill/>
          <a:ln/>
        </p:spPr>
        <p:txBody>
          <a:bodyPr lIns="92075" tIns="46038" rIns="92075" bIns="46038" anchor="b"/>
          <a:lstStyle/>
          <a:p>
            <a:r>
              <a:rPr lang="en-US" dirty="0">
                <a:solidFill>
                  <a:schemeClr val="tx1"/>
                </a:solidFill>
              </a:rPr>
              <a:t>Site Selection</a:t>
            </a:r>
          </a:p>
        </p:txBody>
      </p:sp>
      <p:sp>
        <p:nvSpPr>
          <p:cNvPr id="118787"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3200" dirty="0"/>
              <a:t>A need for </a:t>
            </a:r>
            <a:r>
              <a:rPr lang="en-US" sz="3200" dirty="0" smtClean="0"/>
              <a:t>radar </a:t>
            </a:r>
            <a:r>
              <a:rPr lang="en-US" sz="3200" dirty="0"/>
              <a:t>operation could be based on:</a:t>
            </a:r>
          </a:p>
          <a:p>
            <a:pPr lvl="1"/>
            <a:r>
              <a:rPr lang="en-US" sz="2400" dirty="0"/>
              <a:t>A lot of accidents involving speed.</a:t>
            </a:r>
          </a:p>
          <a:p>
            <a:pPr lvl="1"/>
            <a:r>
              <a:rPr lang="en-US" sz="2400" dirty="0"/>
              <a:t>Many speed violations have previously occurred.</a:t>
            </a:r>
          </a:p>
          <a:p>
            <a:pPr lvl="1"/>
            <a:r>
              <a:rPr lang="en-US" sz="2400" dirty="0"/>
              <a:t>Citizens have made complaints about violations.</a:t>
            </a:r>
          </a:p>
          <a:p>
            <a:pPr lvl="1"/>
            <a:r>
              <a:rPr lang="en-US" sz="2400" dirty="0"/>
              <a:t>Special speed regulations or other characteristics require selective or special speed enforcement.</a:t>
            </a:r>
          </a:p>
        </p:txBody>
      </p:sp>
    </p:spTree>
    <p:extLst>
      <p:ext uri="{BB962C8B-B14F-4D97-AF65-F5344CB8AC3E}">
        <p14:creationId xmlns:p14="http://schemas.microsoft.com/office/powerpoint/2010/main" val="1926862825"/>
      </p:ext>
    </p:extLst>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44600EF9-2CFC-4BB9-A103-B2A303690C23}" type="slidenum">
              <a:rPr lang="en-US"/>
              <a:pPr/>
              <a:t>155</a:t>
            </a:fld>
            <a:endParaRPr lang="en-US" dirty="0"/>
          </a:p>
        </p:txBody>
      </p:sp>
      <p:sp>
        <p:nvSpPr>
          <p:cNvPr id="119810" name="Rectangle 2"/>
          <p:cNvSpPr>
            <a:spLocks noGrp="1" noChangeArrowheads="1"/>
          </p:cNvSpPr>
          <p:nvPr>
            <p:ph type="title"/>
          </p:nvPr>
        </p:nvSpPr>
        <p:spPr>
          <a:noFill/>
          <a:ln/>
        </p:spPr>
        <p:txBody>
          <a:bodyPr lIns="92075" tIns="46038" rIns="92075" bIns="46038" anchor="b"/>
          <a:lstStyle/>
          <a:p>
            <a:r>
              <a:rPr lang="en-US" dirty="0">
                <a:solidFill>
                  <a:schemeClr val="tx1"/>
                </a:solidFill>
              </a:rPr>
              <a:t>Site Selection Considerations</a:t>
            </a:r>
          </a:p>
        </p:txBody>
      </p:sp>
      <p:sp>
        <p:nvSpPr>
          <p:cNvPr id="119811" name="Rectangle 3"/>
          <p:cNvSpPr>
            <a:spLocks noGrp="1" noChangeArrowheads="1"/>
          </p:cNvSpPr>
          <p:nvPr>
            <p:ph type="body" idx="1"/>
          </p:nvPr>
        </p:nvSpPr>
        <p:spPr>
          <a:xfrm>
            <a:off x="457200" y="1752600"/>
            <a:ext cx="8153400" cy="4038600"/>
          </a:xfrm>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3200" dirty="0"/>
              <a:t>Safety - this is a primary consideration.  The site selected should not pose a threat to officers or a motorist.</a:t>
            </a:r>
          </a:p>
          <a:p>
            <a:r>
              <a:rPr lang="en-US" sz="3200" dirty="0"/>
              <a:t>Traffic and roadway conditions - the site should give you an unobstructed view of a target </a:t>
            </a:r>
            <a:r>
              <a:rPr lang="en-US" sz="3200" dirty="0" smtClean="0"/>
              <a:t>vehicle. The </a:t>
            </a:r>
            <a:r>
              <a:rPr lang="en-US" sz="3200" dirty="0"/>
              <a:t>traffic flow should not be s</a:t>
            </a:r>
            <a:r>
              <a:rPr lang="en-US" sz="3200" dirty="0" smtClean="0"/>
              <a:t>o </a:t>
            </a:r>
            <a:r>
              <a:rPr lang="en-US" sz="3200" dirty="0"/>
              <a:t>heavy </a:t>
            </a:r>
            <a:r>
              <a:rPr lang="en-US" sz="3200" dirty="0" smtClean="0"/>
              <a:t>that it does not </a:t>
            </a:r>
            <a:r>
              <a:rPr lang="en-US" sz="3200" dirty="0"/>
              <a:t>allow you to get a good target verification.</a:t>
            </a:r>
          </a:p>
        </p:txBody>
      </p:sp>
    </p:spTree>
    <p:extLst>
      <p:ext uri="{BB962C8B-B14F-4D97-AF65-F5344CB8AC3E}">
        <p14:creationId xmlns:p14="http://schemas.microsoft.com/office/powerpoint/2010/main" val="855238431"/>
      </p:ext>
    </p:extLst>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Unit 10</a:t>
            </a:r>
            <a:endParaRPr lang="en-US" dirty="0">
              <a:solidFill>
                <a:schemeClr val="tx1"/>
              </a:solidFill>
            </a:endParaRPr>
          </a:p>
        </p:txBody>
      </p:sp>
      <p:sp>
        <p:nvSpPr>
          <p:cNvPr id="3" name="Content Placeholder 2"/>
          <p:cNvSpPr>
            <a:spLocks noGrp="1"/>
          </p:cNvSpPr>
          <p:nvPr>
            <p:ph idx="1"/>
          </p:nvPr>
        </p:nvSpPr>
        <p:spPr/>
        <p:txBody>
          <a:bodyPr/>
          <a:lstStyle/>
          <a:p>
            <a:pPr marL="0" indent="0" algn="ctr">
              <a:buNone/>
            </a:pPr>
            <a:r>
              <a:rPr lang="en-US" sz="4800" dirty="0" smtClean="0"/>
              <a:t>Operation of Specific Devices</a:t>
            </a:r>
            <a:endParaRPr lang="en-US" sz="4800" dirty="0"/>
          </a:p>
        </p:txBody>
      </p:sp>
      <p:sp>
        <p:nvSpPr>
          <p:cNvPr id="4" name="Slide Number Placeholder 3"/>
          <p:cNvSpPr>
            <a:spLocks noGrp="1"/>
          </p:cNvSpPr>
          <p:nvPr>
            <p:ph type="sldNum" sz="quarter" idx="12"/>
          </p:nvPr>
        </p:nvSpPr>
        <p:spPr/>
        <p:txBody>
          <a:bodyPr/>
          <a:lstStyle/>
          <a:p>
            <a:pPr>
              <a:defRPr/>
            </a:pPr>
            <a:fld id="{92946194-5ECE-4141-9CB7-021ABA2F6097}" type="slidenum">
              <a:rPr lang="en-US" smtClean="0">
                <a:solidFill>
                  <a:srgbClr val="000000"/>
                </a:solidFill>
              </a:rPr>
              <a:pPr>
                <a:defRPr/>
              </a:pPr>
              <a:t>156</a:t>
            </a:fld>
            <a:endParaRPr lang="en-US" dirty="0">
              <a:solidFill>
                <a:srgbClr val="000000"/>
              </a:solidFill>
            </a:endParaRPr>
          </a:p>
        </p:txBody>
      </p:sp>
    </p:spTree>
    <p:extLst>
      <p:ext uri="{BB962C8B-B14F-4D97-AF65-F5344CB8AC3E}">
        <p14:creationId xmlns:p14="http://schemas.microsoft.com/office/powerpoint/2010/main" val="2206498092"/>
      </p:ext>
    </p:extLst>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63346953-D614-448A-BFD3-5B33E7424040}" type="slidenum">
              <a:rPr lang="en-US"/>
              <a:pPr/>
              <a:t>157</a:t>
            </a:fld>
            <a:endParaRPr lang="en-US" dirty="0"/>
          </a:p>
        </p:txBody>
      </p:sp>
      <p:sp>
        <p:nvSpPr>
          <p:cNvPr id="120834" name="Rectangle 2"/>
          <p:cNvSpPr>
            <a:spLocks noGrp="1" noChangeArrowheads="1"/>
          </p:cNvSpPr>
          <p:nvPr>
            <p:ph type="title"/>
          </p:nvPr>
        </p:nvSpPr>
        <p:spPr>
          <a:xfrm>
            <a:off x="1714434" y="473075"/>
            <a:ext cx="6057966" cy="1143000"/>
          </a:xfrm>
          <a:noFill/>
          <a:ln/>
        </p:spPr>
        <p:txBody>
          <a:bodyPr lIns="92075" tIns="46038" rIns="92075" bIns="46038" anchor="b"/>
          <a:lstStyle/>
          <a:p>
            <a:endParaRPr lang="en-US" dirty="0">
              <a:solidFill>
                <a:schemeClr val="tx1"/>
              </a:solidFill>
            </a:endParaRPr>
          </a:p>
        </p:txBody>
      </p:sp>
      <p:sp>
        <p:nvSpPr>
          <p:cNvPr id="120835"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3200" dirty="0">
                <a:latin typeface="Arial" charset="0"/>
              </a:rPr>
              <a:t>Each </a:t>
            </a:r>
            <a:r>
              <a:rPr lang="en-US" sz="3200" dirty="0" smtClean="0">
                <a:latin typeface="Arial" charset="0"/>
              </a:rPr>
              <a:t>model of radar </a:t>
            </a:r>
            <a:r>
              <a:rPr lang="en-US" sz="3200" dirty="0">
                <a:latin typeface="Arial" charset="0"/>
              </a:rPr>
              <a:t>will have its own unique </a:t>
            </a:r>
            <a:r>
              <a:rPr lang="en-US" sz="3200" dirty="0" smtClean="0">
                <a:latin typeface="Arial" charset="0"/>
              </a:rPr>
              <a:t>features and characteristics. As the operator, it is your responsibility to learn how to properly operate each of those features.</a:t>
            </a:r>
            <a:endParaRPr lang="en-US" sz="3200" dirty="0">
              <a:latin typeface="Arial" charset="0"/>
            </a:endParaRPr>
          </a:p>
          <a:p>
            <a:pPr>
              <a:buFont typeface="Monotype Sorts" pitchFamily="2" charset="2"/>
              <a:buNone/>
            </a:pPr>
            <a:endParaRPr lang="en-US" dirty="0">
              <a:latin typeface="Arial" charset="0"/>
            </a:endParaRPr>
          </a:p>
        </p:txBody>
      </p:sp>
    </p:spTree>
    <p:extLst>
      <p:ext uri="{BB962C8B-B14F-4D97-AF65-F5344CB8AC3E}">
        <p14:creationId xmlns:p14="http://schemas.microsoft.com/office/powerpoint/2010/main" val="391757938"/>
      </p:ext>
    </p:extLst>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E3361826-B203-40EF-AFCE-A0DCF8FC1CC0}" type="slidenum">
              <a:rPr lang="en-US"/>
              <a:pPr/>
              <a:t>158</a:t>
            </a:fld>
            <a:endParaRPr lang="en-US" dirty="0"/>
          </a:p>
        </p:txBody>
      </p:sp>
      <p:sp>
        <p:nvSpPr>
          <p:cNvPr id="123906" name="Rectangle 2"/>
          <p:cNvSpPr>
            <a:spLocks noGrp="1" noChangeArrowheads="1"/>
          </p:cNvSpPr>
          <p:nvPr>
            <p:ph type="title"/>
          </p:nvPr>
        </p:nvSpPr>
        <p:spPr>
          <a:noFill/>
          <a:ln/>
        </p:spPr>
        <p:txBody>
          <a:bodyPr lIns="92075" tIns="46038" rIns="92075" bIns="46038" anchor="b"/>
          <a:lstStyle/>
          <a:p>
            <a:r>
              <a:rPr lang="en-US" dirty="0">
                <a:solidFill>
                  <a:schemeClr val="tx1"/>
                </a:solidFill>
              </a:rPr>
              <a:t>Same Direction </a:t>
            </a:r>
            <a:r>
              <a:rPr lang="en-US" dirty="0" smtClean="0">
                <a:solidFill>
                  <a:schemeClr val="tx1"/>
                </a:solidFill>
              </a:rPr>
              <a:t>Radar</a:t>
            </a:r>
            <a:endParaRPr lang="en-US" dirty="0">
              <a:solidFill>
                <a:schemeClr val="tx1"/>
              </a:solidFill>
            </a:endParaRPr>
          </a:p>
        </p:txBody>
      </p:sp>
      <p:sp>
        <p:nvSpPr>
          <p:cNvPr id="123907"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3200" dirty="0" smtClean="0"/>
              <a:t>Same direction moving mode is </a:t>
            </a:r>
            <a:r>
              <a:rPr lang="en-US" sz="3200" dirty="0"/>
              <a:t>designed to measure the speed of a target vehicle going the same direction </a:t>
            </a:r>
            <a:r>
              <a:rPr lang="en-US" sz="3200" dirty="0" smtClean="0"/>
              <a:t>as </a:t>
            </a:r>
            <a:r>
              <a:rPr lang="en-US" sz="3200" dirty="0"/>
              <a:t>the patrol </a:t>
            </a:r>
            <a:r>
              <a:rPr lang="en-US" sz="3200" dirty="0" smtClean="0"/>
              <a:t>vehicle.</a:t>
            </a:r>
            <a:endParaRPr lang="en-US" sz="3200" dirty="0"/>
          </a:p>
          <a:p>
            <a:r>
              <a:rPr lang="en-US" sz="3200" dirty="0"/>
              <a:t>Formula for computing the target speed.</a:t>
            </a:r>
          </a:p>
          <a:p>
            <a:pPr lvl="1"/>
            <a:r>
              <a:rPr lang="en-US" dirty="0"/>
              <a:t>Target speed = Separation speed - Patrol speed.</a:t>
            </a:r>
          </a:p>
        </p:txBody>
      </p:sp>
    </p:spTree>
    <p:extLst>
      <p:ext uri="{BB962C8B-B14F-4D97-AF65-F5344CB8AC3E}">
        <p14:creationId xmlns:p14="http://schemas.microsoft.com/office/powerpoint/2010/main" val="3765417828"/>
      </p:ext>
    </p:extLst>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CCEA926F-B8A5-44CF-863E-1F735CA8F104}" type="slidenum">
              <a:rPr lang="en-US"/>
              <a:pPr/>
              <a:t>159</a:t>
            </a:fld>
            <a:endParaRPr lang="en-US" dirty="0"/>
          </a:p>
        </p:txBody>
      </p:sp>
      <p:sp>
        <p:nvSpPr>
          <p:cNvPr id="124930" name="Rectangle 2"/>
          <p:cNvSpPr>
            <a:spLocks noGrp="1" noChangeArrowheads="1"/>
          </p:cNvSpPr>
          <p:nvPr>
            <p:ph type="title"/>
          </p:nvPr>
        </p:nvSpPr>
        <p:spPr>
          <a:noFill/>
          <a:ln/>
        </p:spPr>
        <p:txBody>
          <a:bodyPr lIns="92075" tIns="46038" rIns="92075" bIns="46038" anchor="b"/>
          <a:lstStyle/>
          <a:p>
            <a:r>
              <a:rPr lang="en-US" dirty="0">
                <a:solidFill>
                  <a:schemeClr val="tx1"/>
                </a:solidFill>
              </a:rPr>
              <a:t>Same Direction </a:t>
            </a:r>
            <a:r>
              <a:rPr lang="en-US" dirty="0" smtClean="0">
                <a:solidFill>
                  <a:schemeClr val="tx1"/>
                </a:solidFill>
              </a:rPr>
              <a:t>Radar</a:t>
            </a:r>
            <a:endParaRPr lang="en-US" dirty="0">
              <a:solidFill>
                <a:schemeClr val="tx1"/>
              </a:solidFill>
            </a:endParaRPr>
          </a:p>
        </p:txBody>
      </p:sp>
      <p:sp>
        <p:nvSpPr>
          <p:cNvPr id="124931"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3200" dirty="0"/>
              <a:t>The operator must </a:t>
            </a:r>
            <a:r>
              <a:rPr lang="en-US" sz="3200" dirty="0" smtClean="0"/>
              <a:t>select the proper operating function on the unit to match the situation that is presented.</a:t>
            </a:r>
          </a:p>
          <a:p>
            <a:r>
              <a:rPr lang="en-US" sz="3200" dirty="0" smtClean="0"/>
              <a:t>Example: Violator moving same direction ahead of you vs. same direction behind you. </a:t>
            </a:r>
            <a:endParaRPr lang="en-US" sz="3200" dirty="0"/>
          </a:p>
        </p:txBody>
      </p:sp>
    </p:spTree>
    <p:extLst>
      <p:ext uri="{BB962C8B-B14F-4D97-AF65-F5344CB8AC3E}">
        <p14:creationId xmlns:p14="http://schemas.microsoft.com/office/powerpoint/2010/main" val="31100990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1714434" y="402336"/>
            <a:ext cx="6972366" cy="1249679"/>
          </a:xfrm>
        </p:spPr>
        <p:txBody>
          <a:bodyPr anchor="ctr" anchorCtr="1"/>
          <a:lstStyle/>
          <a:p>
            <a:pPr algn="ctr"/>
            <a:r>
              <a:rPr kumimoji="1" lang="en-US" dirty="0">
                <a:solidFill>
                  <a:srgbClr val="000000"/>
                </a:solidFill>
              </a:rPr>
              <a:t>Absolute Speed </a:t>
            </a:r>
            <a:r>
              <a:rPr kumimoji="1" lang="en-US" dirty="0" smtClean="0">
                <a:solidFill>
                  <a:srgbClr val="000000"/>
                </a:solidFill>
              </a:rPr>
              <a:t>Laws</a:t>
            </a:r>
            <a:br>
              <a:rPr kumimoji="1" lang="en-US" dirty="0" smtClean="0">
                <a:solidFill>
                  <a:srgbClr val="000000"/>
                </a:solidFill>
              </a:rPr>
            </a:br>
            <a:r>
              <a:rPr kumimoji="1" lang="en-US" dirty="0" smtClean="0">
                <a:solidFill>
                  <a:srgbClr val="000000"/>
                </a:solidFill>
              </a:rPr>
              <a:t>27-51-201/216</a:t>
            </a:r>
            <a:endParaRPr lang="en-US" sz="5400" b="1" dirty="0">
              <a:solidFill>
                <a:schemeClr val="tx2">
                  <a:lumMod val="75000"/>
                </a:schemeClr>
              </a:solidFill>
            </a:endParaRPr>
          </a:p>
        </p:txBody>
      </p:sp>
      <p:sp>
        <p:nvSpPr>
          <p:cNvPr id="2" name="Slide Number Placeholder 1"/>
          <p:cNvSpPr>
            <a:spLocks noGrp="1"/>
          </p:cNvSpPr>
          <p:nvPr>
            <p:ph type="sldNum" sz="quarter" idx="12"/>
          </p:nvPr>
        </p:nvSpPr>
        <p:spPr/>
        <p:txBody>
          <a:bodyPr/>
          <a:lstStyle/>
          <a:p>
            <a:pPr>
              <a:defRPr/>
            </a:pPr>
            <a:fld id="{92946194-5ECE-4141-9CB7-021ABA2F6097}" type="slidenum">
              <a:rPr lang="en-US" smtClean="0">
                <a:solidFill>
                  <a:srgbClr val="000000"/>
                </a:solidFill>
              </a:rPr>
              <a:pPr>
                <a:defRPr/>
              </a:pPr>
              <a:t>16</a:t>
            </a:fld>
            <a:endParaRPr lang="en-US" dirty="0">
              <a:solidFill>
                <a:srgbClr val="000000"/>
              </a:solidFill>
            </a:endParaRPr>
          </a:p>
        </p:txBody>
      </p:sp>
      <p:sp>
        <p:nvSpPr>
          <p:cNvPr id="15" name="Content Placeholder 14"/>
          <p:cNvSpPr>
            <a:spLocks noGrp="1"/>
          </p:cNvSpPr>
          <p:nvPr>
            <p:ph idx="1"/>
          </p:nvPr>
        </p:nvSpPr>
        <p:spPr/>
        <p:txBody>
          <a:bodyPr/>
          <a:lstStyle/>
          <a:p>
            <a:r>
              <a:rPr lang="en-US" sz="3200" dirty="0"/>
              <a:t>Absolute speed is a speed limit that is in force regardless of the </a:t>
            </a:r>
            <a:r>
              <a:rPr lang="en-US" sz="3200" dirty="0" smtClean="0"/>
              <a:t>environmental </a:t>
            </a:r>
            <a:r>
              <a:rPr lang="en-US" sz="3200" dirty="0"/>
              <a:t>conditions. </a:t>
            </a:r>
          </a:p>
          <a:p>
            <a:r>
              <a:rPr lang="en-US" sz="3200" dirty="0"/>
              <a:t>Absolute speed rules prohibit driving faster and sometimes slower than predetermined limits.</a:t>
            </a:r>
          </a:p>
          <a:p>
            <a:r>
              <a:rPr lang="en-US" sz="3200" dirty="0"/>
              <a:t>Absolute speed rules depend upon posted or mandated speed limits.</a:t>
            </a:r>
          </a:p>
        </p:txBody>
      </p:sp>
    </p:spTree>
    <p:extLst>
      <p:ext uri="{BB962C8B-B14F-4D97-AF65-F5344CB8AC3E}">
        <p14:creationId xmlns:p14="http://schemas.microsoft.com/office/powerpoint/2010/main" val="1897625461"/>
      </p:ext>
    </p:extLst>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428FE40D-0D33-492D-8D67-41320FACE038}" type="slidenum">
              <a:rPr lang="en-US"/>
              <a:pPr/>
              <a:t>160</a:t>
            </a:fld>
            <a:endParaRPr lang="en-US" dirty="0"/>
          </a:p>
        </p:txBody>
      </p:sp>
      <p:sp>
        <p:nvSpPr>
          <p:cNvPr id="125954" name="Rectangle 2"/>
          <p:cNvSpPr>
            <a:spLocks noGrp="1" noChangeArrowheads="1"/>
          </p:cNvSpPr>
          <p:nvPr>
            <p:ph type="title"/>
          </p:nvPr>
        </p:nvSpPr>
        <p:spPr>
          <a:noFill/>
          <a:ln/>
        </p:spPr>
        <p:txBody>
          <a:bodyPr lIns="92075" tIns="46038" rIns="92075" bIns="46038" anchor="b"/>
          <a:lstStyle/>
          <a:p>
            <a:r>
              <a:rPr lang="en-US" dirty="0">
                <a:solidFill>
                  <a:schemeClr val="tx1"/>
                </a:solidFill>
              </a:rPr>
              <a:t>Same Direction </a:t>
            </a:r>
            <a:r>
              <a:rPr lang="en-US" dirty="0" smtClean="0">
                <a:solidFill>
                  <a:schemeClr val="tx1"/>
                </a:solidFill>
              </a:rPr>
              <a:t>Radar</a:t>
            </a:r>
            <a:endParaRPr lang="en-US" dirty="0">
              <a:solidFill>
                <a:schemeClr val="tx1"/>
              </a:solidFill>
            </a:endParaRPr>
          </a:p>
        </p:txBody>
      </p:sp>
      <p:sp>
        <p:nvSpPr>
          <p:cNvPr id="125955"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3200" dirty="0"/>
              <a:t>Target Identification Considerations</a:t>
            </a:r>
            <a:r>
              <a:rPr lang="en-US" sz="3200" dirty="0">
                <a:latin typeface="Arial" charset="0"/>
              </a:rPr>
              <a:t>.</a:t>
            </a:r>
          </a:p>
          <a:p>
            <a:pPr lvl="1"/>
            <a:r>
              <a:rPr lang="en-US" sz="3200" dirty="0"/>
              <a:t>All previously established guidelines for target verification will still apply to same direction </a:t>
            </a:r>
            <a:r>
              <a:rPr lang="en-US" sz="3200" dirty="0" smtClean="0"/>
              <a:t>radar.</a:t>
            </a:r>
            <a:endParaRPr lang="en-US" sz="3200" b="1" dirty="0"/>
          </a:p>
          <a:p>
            <a:pPr marL="457200" lvl="1" indent="0">
              <a:buNone/>
            </a:pPr>
            <a:endParaRPr lang="en-US" dirty="0"/>
          </a:p>
        </p:txBody>
      </p:sp>
    </p:spTree>
    <p:extLst>
      <p:ext uri="{BB962C8B-B14F-4D97-AF65-F5344CB8AC3E}">
        <p14:creationId xmlns:p14="http://schemas.microsoft.com/office/powerpoint/2010/main" val="4003418621"/>
      </p:ext>
    </p:extLst>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738E426B-D65C-4D93-9D37-75E78A1D9952}" type="slidenum">
              <a:rPr lang="en-US"/>
              <a:pPr/>
              <a:t>161</a:t>
            </a:fld>
            <a:endParaRPr lang="en-US" dirty="0"/>
          </a:p>
        </p:txBody>
      </p:sp>
      <p:sp>
        <p:nvSpPr>
          <p:cNvPr id="128002" name="Rectangle 2"/>
          <p:cNvSpPr>
            <a:spLocks noGrp="1" noChangeArrowheads="1"/>
          </p:cNvSpPr>
          <p:nvPr>
            <p:ph type="title"/>
          </p:nvPr>
        </p:nvSpPr>
        <p:spPr>
          <a:noFill/>
          <a:ln/>
        </p:spPr>
        <p:txBody>
          <a:bodyPr lIns="92075" tIns="46038" rIns="92075" bIns="46038" anchor="b"/>
          <a:lstStyle/>
          <a:p>
            <a:r>
              <a:rPr lang="en-US" dirty="0">
                <a:solidFill>
                  <a:schemeClr val="tx1"/>
                </a:solidFill>
              </a:rPr>
              <a:t>Same Direction </a:t>
            </a:r>
            <a:r>
              <a:rPr lang="en-US" dirty="0" smtClean="0">
                <a:solidFill>
                  <a:schemeClr val="tx1"/>
                </a:solidFill>
              </a:rPr>
              <a:t>Radar</a:t>
            </a:r>
            <a:endParaRPr lang="en-US" dirty="0">
              <a:solidFill>
                <a:schemeClr val="tx1"/>
              </a:solidFill>
            </a:endParaRPr>
          </a:p>
        </p:txBody>
      </p:sp>
      <p:sp>
        <p:nvSpPr>
          <p:cNvPr id="128003"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dirty="0"/>
              <a:t>Tracking history elements are:</a:t>
            </a:r>
          </a:p>
          <a:p>
            <a:pPr lvl="1"/>
            <a:r>
              <a:rPr lang="en-US" sz="3200" dirty="0"/>
              <a:t>Visual estimation of speed.</a:t>
            </a:r>
          </a:p>
          <a:p>
            <a:pPr lvl="1"/>
            <a:r>
              <a:rPr lang="en-US" sz="3200" dirty="0"/>
              <a:t>Doppler audio</a:t>
            </a:r>
          </a:p>
          <a:p>
            <a:pPr lvl="1"/>
            <a:r>
              <a:rPr lang="en-US" sz="3200" dirty="0"/>
              <a:t>Correlation between visual speed estimate and speed displayed</a:t>
            </a:r>
            <a:r>
              <a:rPr lang="en-US" sz="3200" dirty="0" smtClean="0"/>
              <a:t>.</a:t>
            </a:r>
            <a:endParaRPr lang="en-US" sz="3200" dirty="0"/>
          </a:p>
          <a:p>
            <a:pPr lvl="1"/>
            <a:r>
              <a:rPr lang="en-US" sz="3200" dirty="0"/>
              <a:t>Patrol speed </a:t>
            </a:r>
            <a:r>
              <a:rPr lang="en-US" sz="3200" dirty="0" smtClean="0"/>
              <a:t>verification if using moving radar.</a:t>
            </a:r>
            <a:endParaRPr lang="en-US" sz="3200" dirty="0"/>
          </a:p>
        </p:txBody>
      </p:sp>
    </p:spTree>
    <p:extLst>
      <p:ext uri="{BB962C8B-B14F-4D97-AF65-F5344CB8AC3E}">
        <p14:creationId xmlns:p14="http://schemas.microsoft.com/office/powerpoint/2010/main" val="1560490255"/>
      </p:ext>
    </p:extLst>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3FDA760D-9FCD-4C82-8457-50A8F8A52C98}" type="slidenum">
              <a:rPr lang="en-US"/>
              <a:pPr/>
              <a:t>162</a:t>
            </a:fld>
            <a:endParaRPr lang="en-US" dirty="0"/>
          </a:p>
        </p:txBody>
      </p:sp>
      <p:sp>
        <p:nvSpPr>
          <p:cNvPr id="131074" name="Rectangle 2"/>
          <p:cNvSpPr>
            <a:spLocks noGrp="1" noChangeArrowheads="1"/>
          </p:cNvSpPr>
          <p:nvPr>
            <p:ph type="title"/>
          </p:nvPr>
        </p:nvSpPr>
        <p:spPr>
          <a:noFill/>
          <a:ln/>
        </p:spPr>
        <p:txBody>
          <a:bodyPr lIns="92075" tIns="46038" rIns="92075" bIns="46038" anchor="b"/>
          <a:lstStyle/>
          <a:p>
            <a:r>
              <a:rPr lang="en-US" dirty="0" smtClean="0">
                <a:solidFill>
                  <a:schemeClr val="tx1"/>
                </a:solidFill>
              </a:rPr>
              <a:t>Unit 11</a:t>
            </a:r>
            <a:br>
              <a:rPr lang="en-US" dirty="0" smtClean="0">
                <a:solidFill>
                  <a:schemeClr val="tx1"/>
                </a:solidFill>
              </a:rPr>
            </a:br>
            <a:r>
              <a:rPr lang="en-US" dirty="0" smtClean="0">
                <a:solidFill>
                  <a:schemeClr val="tx1"/>
                </a:solidFill>
              </a:rPr>
              <a:t>Lidar</a:t>
            </a:r>
            <a:endParaRPr lang="en-US" dirty="0">
              <a:solidFill>
                <a:schemeClr val="tx1"/>
              </a:solidFill>
            </a:endParaRPr>
          </a:p>
        </p:txBody>
      </p:sp>
      <p:sp>
        <p:nvSpPr>
          <p:cNvPr id="131075"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dirty="0" smtClean="0">
                <a:latin typeface="Arial" charset="0"/>
              </a:rPr>
              <a:t>Lidar </a:t>
            </a:r>
            <a:r>
              <a:rPr lang="en-US" dirty="0">
                <a:latin typeface="Arial" charset="0"/>
              </a:rPr>
              <a:t>is a device that measures speed and distance using </a:t>
            </a:r>
            <a:r>
              <a:rPr lang="en-US" dirty="0" smtClean="0">
                <a:latin typeface="Arial" charset="0"/>
              </a:rPr>
              <a:t>a laser (focused light) </a:t>
            </a:r>
            <a:r>
              <a:rPr lang="en-US" dirty="0">
                <a:latin typeface="Arial" charset="0"/>
              </a:rPr>
              <a:t>based technology. </a:t>
            </a:r>
          </a:p>
          <a:p>
            <a:r>
              <a:rPr lang="en-US" dirty="0" smtClean="0">
                <a:latin typeface="Arial" charset="0"/>
              </a:rPr>
              <a:t>Lidar </a:t>
            </a:r>
            <a:r>
              <a:rPr lang="en-US" dirty="0">
                <a:latin typeface="Arial" charset="0"/>
              </a:rPr>
              <a:t>differs from </a:t>
            </a:r>
            <a:r>
              <a:rPr lang="en-US" dirty="0" smtClean="0">
                <a:latin typeface="Arial" charset="0"/>
              </a:rPr>
              <a:t>radar </a:t>
            </a:r>
            <a:r>
              <a:rPr lang="en-US" dirty="0">
                <a:latin typeface="Arial" charset="0"/>
              </a:rPr>
              <a:t>in its ability to measure distance as well as speed. </a:t>
            </a:r>
          </a:p>
          <a:p>
            <a:pPr>
              <a:buFont typeface="Monotype Sorts" pitchFamily="2" charset="2"/>
              <a:buNone/>
            </a:pPr>
            <a:endParaRPr lang="en-US" dirty="0">
              <a:latin typeface="Arial" charset="0"/>
            </a:endParaRPr>
          </a:p>
        </p:txBody>
      </p:sp>
    </p:spTree>
    <p:extLst>
      <p:ext uri="{BB962C8B-B14F-4D97-AF65-F5344CB8AC3E}">
        <p14:creationId xmlns:p14="http://schemas.microsoft.com/office/powerpoint/2010/main" val="1272342569"/>
      </p:ext>
    </p:extLst>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926E72FF-BDFE-472F-9735-34343EC6B7AB}" type="slidenum">
              <a:rPr lang="en-US"/>
              <a:pPr/>
              <a:t>163</a:t>
            </a:fld>
            <a:endParaRPr lang="en-US" dirty="0"/>
          </a:p>
        </p:txBody>
      </p:sp>
      <p:sp>
        <p:nvSpPr>
          <p:cNvPr id="132098" name="Rectangle 2"/>
          <p:cNvSpPr>
            <a:spLocks noGrp="1" noChangeArrowheads="1"/>
          </p:cNvSpPr>
          <p:nvPr>
            <p:ph type="title"/>
          </p:nvPr>
        </p:nvSpPr>
        <p:spPr>
          <a:noFill/>
          <a:ln/>
        </p:spPr>
        <p:txBody>
          <a:bodyPr lIns="92075" tIns="46038" rIns="92075" bIns="46038" anchor="b"/>
          <a:lstStyle/>
          <a:p>
            <a:r>
              <a:rPr lang="en-US" dirty="0" smtClean="0">
                <a:solidFill>
                  <a:schemeClr val="tx1"/>
                </a:solidFill>
              </a:rPr>
              <a:t/>
            </a:r>
            <a:br>
              <a:rPr lang="en-US" dirty="0" smtClean="0">
                <a:solidFill>
                  <a:schemeClr val="tx1"/>
                </a:solidFill>
              </a:rPr>
            </a:br>
            <a:r>
              <a:rPr lang="en-US" dirty="0" smtClean="0">
                <a:solidFill>
                  <a:schemeClr val="tx1"/>
                </a:solidFill>
              </a:rPr>
              <a:t>Laser</a:t>
            </a:r>
            <a:endParaRPr lang="en-US" dirty="0">
              <a:solidFill>
                <a:schemeClr val="tx1"/>
              </a:solidFill>
            </a:endParaRPr>
          </a:p>
        </p:txBody>
      </p:sp>
      <p:sp>
        <p:nvSpPr>
          <p:cNvPr id="132099"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3200" dirty="0">
                <a:latin typeface="Arial" charset="0"/>
              </a:rPr>
              <a:t>Laser is an acronym that stands for; Light Amplification by Stimulated Emission of Radiation.</a:t>
            </a:r>
          </a:p>
          <a:p>
            <a:pPr>
              <a:buFont typeface="Monotype Sorts" pitchFamily="2" charset="2"/>
              <a:buNone/>
            </a:pPr>
            <a:endParaRPr lang="en-US" dirty="0">
              <a:latin typeface="Arial" charset="0"/>
            </a:endParaRPr>
          </a:p>
        </p:txBody>
      </p:sp>
    </p:spTree>
    <p:extLst>
      <p:ext uri="{BB962C8B-B14F-4D97-AF65-F5344CB8AC3E}">
        <p14:creationId xmlns:p14="http://schemas.microsoft.com/office/powerpoint/2010/main" val="1709856793"/>
      </p:ext>
    </p:extLst>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0FE6575A-5480-4FD7-BF74-81C781AFC7D8}" type="slidenum">
              <a:rPr lang="en-US"/>
              <a:pPr/>
              <a:t>164</a:t>
            </a:fld>
            <a:endParaRPr lang="en-US" dirty="0"/>
          </a:p>
        </p:txBody>
      </p:sp>
      <p:sp>
        <p:nvSpPr>
          <p:cNvPr id="134146" name="Rectangle 2"/>
          <p:cNvSpPr>
            <a:spLocks noGrp="1" noChangeArrowheads="1"/>
          </p:cNvSpPr>
          <p:nvPr>
            <p:ph type="title"/>
          </p:nvPr>
        </p:nvSpPr>
        <p:spPr>
          <a:noFill/>
          <a:ln/>
        </p:spPr>
        <p:txBody>
          <a:bodyPr lIns="92075" tIns="46038" rIns="92075" bIns="46038" anchor="b"/>
          <a:lstStyle/>
          <a:p>
            <a:r>
              <a:rPr lang="en-US" dirty="0">
                <a:solidFill>
                  <a:schemeClr val="tx1"/>
                </a:solidFill>
              </a:rPr>
              <a:t>LIDAR</a:t>
            </a:r>
          </a:p>
        </p:txBody>
      </p:sp>
      <p:sp>
        <p:nvSpPr>
          <p:cNvPr id="134147"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3200" dirty="0">
                <a:latin typeface="Arial" charset="0"/>
              </a:rPr>
              <a:t>What does LIDAR stand for?</a:t>
            </a:r>
          </a:p>
          <a:p>
            <a:pPr lvl="1"/>
            <a:r>
              <a:rPr lang="en-US" sz="3200" dirty="0"/>
              <a:t>Light Detection and Ranging.</a:t>
            </a:r>
          </a:p>
          <a:p>
            <a:pPr>
              <a:buFont typeface="Monotype Sorts" pitchFamily="2" charset="2"/>
              <a:buNone/>
            </a:pPr>
            <a:endParaRPr lang="en-US" sz="2800" dirty="0"/>
          </a:p>
        </p:txBody>
      </p:sp>
    </p:spTree>
    <p:extLst>
      <p:ext uri="{BB962C8B-B14F-4D97-AF65-F5344CB8AC3E}">
        <p14:creationId xmlns:p14="http://schemas.microsoft.com/office/powerpoint/2010/main" val="3258805695"/>
      </p:ext>
    </p:extLst>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33B2A6C4-E7BF-498E-84D9-60232204DE02}" type="slidenum">
              <a:rPr lang="en-US"/>
              <a:pPr/>
              <a:t>165</a:t>
            </a:fld>
            <a:endParaRPr lang="en-US" dirty="0"/>
          </a:p>
        </p:txBody>
      </p:sp>
      <p:sp>
        <p:nvSpPr>
          <p:cNvPr id="135170" name="Rectangle 2"/>
          <p:cNvSpPr>
            <a:spLocks noGrp="1" noChangeArrowheads="1"/>
          </p:cNvSpPr>
          <p:nvPr>
            <p:ph type="title"/>
          </p:nvPr>
        </p:nvSpPr>
        <p:spPr>
          <a:noFill/>
          <a:ln/>
        </p:spPr>
        <p:txBody>
          <a:bodyPr lIns="92075" tIns="46038" rIns="92075" bIns="46038" anchor="b"/>
          <a:lstStyle/>
          <a:p>
            <a:r>
              <a:rPr lang="en-US" dirty="0" smtClean="0">
                <a:solidFill>
                  <a:schemeClr val="tx1"/>
                </a:solidFill>
              </a:rPr>
              <a:t>Lidar</a:t>
            </a:r>
            <a:endParaRPr lang="en-US" dirty="0">
              <a:solidFill>
                <a:schemeClr val="tx1"/>
              </a:solidFill>
            </a:endParaRPr>
          </a:p>
        </p:txBody>
      </p:sp>
      <p:sp>
        <p:nvSpPr>
          <p:cNvPr id="135171"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2800" dirty="0">
                <a:latin typeface="Arial" charset="0"/>
              </a:rPr>
              <a:t>When the trigger is pulled the unit sends out hundreds of </a:t>
            </a:r>
            <a:r>
              <a:rPr lang="en-US" sz="2800" dirty="0" smtClean="0">
                <a:latin typeface="Arial" charset="0"/>
              </a:rPr>
              <a:t>invisible infrared </a:t>
            </a:r>
            <a:r>
              <a:rPr lang="en-US" sz="2800" dirty="0">
                <a:latin typeface="Arial" charset="0"/>
              </a:rPr>
              <a:t>light pulses per second</a:t>
            </a:r>
            <a:r>
              <a:rPr lang="en-US" sz="2800" dirty="0" smtClean="0">
                <a:latin typeface="Arial" charset="0"/>
              </a:rPr>
              <a:t>.(100 to 600 depending upon the model)</a:t>
            </a:r>
            <a:endParaRPr lang="en-US" sz="2800" dirty="0">
              <a:latin typeface="Arial" charset="0"/>
            </a:endParaRPr>
          </a:p>
          <a:p>
            <a:r>
              <a:rPr lang="en-US" sz="2800" dirty="0">
                <a:latin typeface="Arial" charset="0"/>
              </a:rPr>
              <a:t>As each pulse is transmitted, a timer is started, and when the energy of a laser pulse is reflected from a target and </a:t>
            </a:r>
            <a:r>
              <a:rPr lang="en-US" sz="2800" dirty="0" smtClean="0">
                <a:latin typeface="Arial" charset="0"/>
              </a:rPr>
              <a:t>received </a:t>
            </a:r>
            <a:r>
              <a:rPr lang="en-US" sz="2800" dirty="0">
                <a:latin typeface="Arial" charset="0"/>
              </a:rPr>
              <a:t>by the unit, the timer is stopped</a:t>
            </a:r>
            <a:r>
              <a:rPr lang="en-US" sz="2800" dirty="0" smtClean="0">
                <a:latin typeface="Arial" charset="0"/>
              </a:rPr>
              <a:t>.</a:t>
            </a:r>
          </a:p>
          <a:p>
            <a:r>
              <a:rPr lang="en-US" sz="2800" dirty="0" smtClean="0">
                <a:latin typeface="Arial" charset="0"/>
              </a:rPr>
              <a:t>This appears to happen instantly to the operator.</a:t>
            </a:r>
            <a:endParaRPr lang="en-US" sz="2800" dirty="0">
              <a:latin typeface="Arial" charset="0"/>
            </a:endParaRPr>
          </a:p>
          <a:p>
            <a:pPr>
              <a:buFont typeface="Monotype Sorts" pitchFamily="2" charset="2"/>
              <a:buNone/>
            </a:pPr>
            <a:endParaRPr lang="en-US" dirty="0">
              <a:latin typeface="Arial" charset="0"/>
            </a:endParaRPr>
          </a:p>
          <a:p>
            <a:pPr>
              <a:buFont typeface="Monotype Sorts" pitchFamily="2" charset="2"/>
              <a:buNone/>
            </a:pPr>
            <a:endParaRPr lang="en-US" dirty="0">
              <a:latin typeface="Arial" charset="0"/>
            </a:endParaRPr>
          </a:p>
        </p:txBody>
      </p:sp>
    </p:spTree>
    <p:extLst>
      <p:ext uri="{BB962C8B-B14F-4D97-AF65-F5344CB8AC3E}">
        <p14:creationId xmlns:p14="http://schemas.microsoft.com/office/powerpoint/2010/main" val="3721786079"/>
      </p:ext>
    </p:extLst>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76711A75-0930-45C8-B579-AC286A65D127}" type="slidenum">
              <a:rPr lang="en-US"/>
              <a:pPr/>
              <a:t>166</a:t>
            </a:fld>
            <a:endParaRPr lang="en-US" dirty="0"/>
          </a:p>
        </p:txBody>
      </p:sp>
      <p:sp>
        <p:nvSpPr>
          <p:cNvPr id="136194" name="Rectangle 2"/>
          <p:cNvSpPr>
            <a:spLocks noGrp="1" noChangeArrowheads="1"/>
          </p:cNvSpPr>
          <p:nvPr>
            <p:ph type="title"/>
          </p:nvPr>
        </p:nvSpPr>
        <p:spPr>
          <a:noFill/>
          <a:ln/>
        </p:spPr>
        <p:txBody>
          <a:bodyPr lIns="92075" tIns="46038" rIns="92075" bIns="46038" anchor="b"/>
          <a:lstStyle/>
          <a:p>
            <a:r>
              <a:rPr lang="en-US" dirty="0" smtClean="0">
                <a:solidFill>
                  <a:schemeClr val="tx1"/>
                </a:solidFill>
              </a:rPr>
              <a:t>Lidar</a:t>
            </a:r>
            <a:endParaRPr lang="en-US" dirty="0">
              <a:solidFill>
                <a:schemeClr val="tx1"/>
              </a:solidFill>
            </a:endParaRPr>
          </a:p>
        </p:txBody>
      </p:sp>
      <p:sp>
        <p:nvSpPr>
          <p:cNvPr id="136195"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2800" dirty="0">
                <a:latin typeface="Arial" charset="0"/>
              </a:rPr>
              <a:t>From the elapsed time taken for the laser pulse to strike </a:t>
            </a:r>
            <a:r>
              <a:rPr lang="en-US" sz="2800" dirty="0" smtClean="0">
                <a:latin typeface="Arial" charset="0"/>
              </a:rPr>
              <a:t>and </a:t>
            </a:r>
            <a:r>
              <a:rPr lang="en-US" sz="2800" dirty="0">
                <a:latin typeface="Arial" charset="0"/>
              </a:rPr>
              <a:t>return from the target, the distance to the object is calculated with the known </a:t>
            </a:r>
            <a:r>
              <a:rPr lang="en-US" sz="2800" dirty="0" smtClean="0">
                <a:latin typeface="Arial" charset="0"/>
              </a:rPr>
              <a:t>speed of </a:t>
            </a:r>
            <a:r>
              <a:rPr lang="en-US" sz="2800" dirty="0">
                <a:latin typeface="Arial" charset="0"/>
              </a:rPr>
              <a:t>light. </a:t>
            </a:r>
            <a:r>
              <a:rPr lang="en-US" sz="2800" smtClean="0">
                <a:latin typeface="Arial" charset="0"/>
              </a:rPr>
              <a:t>(186,282 </a:t>
            </a:r>
            <a:r>
              <a:rPr lang="en-US" sz="2800" dirty="0">
                <a:latin typeface="Arial" charset="0"/>
              </a:rPr>
              <a:t>miles per </a:t>
            </a:r>
            <a:r>
              <a:rPr lang="en-US" sz="2800" dirty="0" smtClean="0">
                <a:latin typeface="Arial" charset="0"/>
              </a:rPr>
              <a:t>second)</a:t>
            </a:r>
            <a:endParaRPr lang="en-US" sz="2800" dirty="0">
              <a:latin typeface="Arial" charset="0"/>
            </a:endParaRPr>
          </a:p>
          <a:p>
            <a:r>
              <a:rPr lang="en-US" sz="2800" dirty="0" smtClean="0">
                <a:latin typeface="Arial" charset="0"/>
              </a:rPr>
              <a:t>By comparing two such readings, the unit can then calculate the target vehicles speed based on the distance traveled by the vehicle between pulses.</a:t>
            </a:r>
            <a:endParaRPr lang="en-US" sz="2800" dirty="0">
              <a:latin typeface="Arial" charset="0"/>
            </a:endParaRPr>
          </a:p>
          <a:p>
            <a:pPr>
              <a:buFont typeface="Monotype Sorts" pitchFamily="2" charset="2"/>
              <a:buNone/>
            </a:pPr>
            <a:endParaRPr lang="en-US" sz="2800" dirty="0">
              <a:latin typeface="Arial" charset="0"/>
            </a:endParaRPr>
          </a:p>
          <a:p>
            <a:pPr>
              <a:buFont typeface="Monotype Sorts" pitchFamily="2" charset="2"/>
              <a:buNone/>
            </a:pPr>
            <a:endParaRPr lang="en-US" sz="2800" dirty="0">
              <a:latin typeface="Arial" charset="0"/>
            </a:endParaRPr>
          </a:p>
        </p:txBody>
      </p:sp>
    </p:spTree>
    <p:extLst>
      <p:ext uri="{BB962C8B-B14F-4D97-AF65-F5344CB8AC3E}">
        <p14:creationId xmlns:p14="http://schemas.microsoft.com/office/powerpoint/2010/main" val="3229880336"/>
      </p:ext>
    </p:extLst>
  </p:cSld>
  <p:clrMapOvr>
    <a:masterClrMapping/>
  </p:clrMapOvr>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Lidar</a:t>
            </a:r>
            <a:endParaRPr lang="en-US" dirty="0">
              <a:solidFill>
                <a:schemeClr val="tx1"/>
              </a:solidFill>
            </a:endParaRPr>
          </a:p>
        </p:txBody>
      </p:sp>
      <p:sp>
        <p:nvSpPr>
          <p:cNvPr id="3" name="Content Placeholder 2"/>
          <p:cNvSpPr>
            <a:spLocks noGrp="1"/>
          </p:cNvSpPr>
          <p:nvPr>
            <p:ph idx="1"/>
          </p:nvPr>
        </p:nvSpPr>
        <p:spPr/>
        <p:txBody>
          <a:bodyPr/>
          <a:lstStyle/>
          <a:p>
            <a:r>
              <a:rPr lang="en-US" sz="3200" dirty="0" smtClean="0"/>
              <a:t>If the results are within the preprogrammed parameters of the unit, it will display the speed and distance. If an error has occurred and the results are outside of the preprogrammed parameters, the unit will display an error reading.</a:t>
            </a:r>
            <a:endParaRPr lang="en-US" sz="3200" dirty="0"/>
          </a:p>
        </p:txBody>
      </p:sp>
      <p:sp>
        <p:nvSpPr>
          <p:cNvPr id="4" name="Slide Number Placeholder 3"/>
          <p:cNvSpPr>
            <a:spLocks noGrp="1"/>
          </p:cNvSpPr>
          <p:nvPr>
            <p:ph type="sldNum" sz="quarter" idx="12"/>
          </p:nvPr>
        </p:nvSpPr>
        <p:spPr/>
        <p:txBody>
          <a:bodyPr/>
          <a:lstStyle/>
          <a:p>
            <a:pPr>
              <a:defRPr/>
            </a:pPr>
            <a:fld id="{92946194-5ECE-4141-9CB7-021ABA2F6097}" type="slidenum">
              <a:rPr lang="en-US" smtClean="0">
                <a:solidFill>
                  <a:srgbClr val="000000"/>
                </a:solidFill>
              </a:rPr>
              <a:pPr>
                <a:defRPr/>
              </a:pPr>
              <a:t>167</a:t>
            </a:fld>
            <a:endParaRPr lang="en-US" dirty="0">
              <a:solidFill>
                <a:srgbClr val="000000"/>
              </a:solidFill>
            </a:endParaRPr>
          </a:p>
        </p:txBody>
      </p:sp>
    </p:spTree>
    <p:extLst>
      <p:ext uri="{BB962C8B-B14F-4D97-AF65-F5344CB8AC3E}">
        <p14:creationId xmlns:p14="http://schemas.microsoft.com/office/powerpoint/2010/main" val="4065121863"/>
      </p:ext>
    </p:extLst>
  </p:cSld>
  <p:clrMapOvr>
    <a:masterClrMapping/>
  </p:clrMapOvr>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Lidar</a:t>
            </a:r>
            <a:endParaRPr lang="en-US" dirty="0">
              <a:solidFill>
                <a:schemeClr val="tx1"/>
              </a:solidFill>
            </a:endParaRPr>
          </a:p>
        </p:txBody>
      </p:sp>
      <p:sp>
        <p:nvSpPr>
          <p:cNvPr id="3" name="Content Placeholder 2"/>
          <p:cNvSpPr>
            <a:spLocks noGrp="1"/>
          </p:cNvSpPr>
          <p:nvPr>
            <p:ph idx="1"/>
          </p:nvPr>
        </p:nvSpPr>
        <p:spPr/>
        <p:txBody>
          <a:bodyPr/>
          <a:lstStyle/>
          <a:p>
            <a:r>
              <a:rPr lang="en-US" sz="3200" dirty="0" smtClean="0"/>
              <a:t>The most common error is caused by the operator moving the unit while attempting to obtain a reading.</a:t>
            </a:r>
          </a:p>
          <a:p>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92946194-5ECE-4141-9CB7-021ABA2F6097}" type="slidenum">
              <a:rPr lang="en-US" smtClean="0">
                <a:solidFill>
                  <a:srgbClr val="000000"/>
                </a:solidFill>
              </a:rPr>
              <a:pPr>
                <a:defRPr/>
              </a:pPr>
              <a:t>168</a:t>
            </a:fld>
            <a:endParaRPr lang="en-US" dirty="0">
              <a:solidFill>
                <a:srgbClr val="000000"/>
              </a:solidFill>
            </a:endParaRPr>
          </a:p>
        </p:txBody>
      </p:sp>
    </p:spTree>
    <p:extLst>
      <p:ext uri="{BB962C8B-B14F-4D97-AF65-F5344CB8AC3E}">
        <p14:creationId xmlns:p14="http://schemas.microsoft.com/office/powerpoint/2010/main" val="721638605"/>
      </p:ext>
    </p:extLst>
  </p:cSld>
  <p:clrMapOvr>
    <a:masterClrMapping/>
  </p:clrMapOvr>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2B330742-7E50-4AC2-83A2-9315D6FA188C}" type="slidenum">
              <a:rPr lang="en-US"/>
              <a:pPr/>
              <a:t>169</a:t>
            </a:fld>
            <a:endParaRPr lang="en-US" dirty="0"/>
          </a:p>
        </p:txBody>
      </p:sp>
      <p:sp>
        <p:nvSpPr>
          <p:cNvPr id="137218" name="Rectangle 2"/>
          <p:cNvSpPr>
            <a:spLocks noGrp="1" noChangeArrowheads="1"/>
          </p:cNvSpPr>
          <p:nvPr>
            <p:ph type="title"/>
          </p:nvPr>
        </p:nvSpPr>
        <p:spPr>
          <a:noFill/>
          <a:ln/>
        </p:spPr>
        <p:txBody>
          <a:bodyPr lIns="92075" tIns="46038" rIns="92075" bIns="46038" anchor="b"/>
          <a:lstStyle/>
          <a:p>
            <a:r>
              <a:rPr lang="en-US" dirty="0" smtClean="0">
                <a:solidFill>
                  <a:schemeClr val="tx1"/>
                </a:solidFill>
              </a:rPr>
              <a:t>Lidar</a:t>
            </a:r>
            <a:endParaRPr lang="en-US" dirty="0">
              <a:solidFill>
                <a:schemeClr val="tx1"/>
              </a:solidFill>
            </a:endParaRPr>
          </a:p>
        </p:txBody>
      </p:sp>
      <p:sp>
        <p:nvSpPr>
          <p:cNvPr id="137219"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2800" dirty="0">
                <a:latin typeface="Arial" charset="0"/>
              </a:rPr>
              <a:t>The laser beam is much smaller than a radar beam. </a:t>
            </a:r>
            <a:r>
              <a:rPr lang="en-US" sz="2800" dirty="0" smtClean="0">
                <a:latin typeface="Arial" charset="0"/>
              </a:rPr>
              <a:t>At </a:t>
            </a:r>
            <a:r>
              <a:rPr lang="en-US" sz="2800" dirty="0">
                <a:latin typeface="Arial" charset="0"/>
              </a:rPr>
              <a:t>2000 feet the laser beam is 8 feet wide. </a:t>
            </a:r>
            <a:r>
              <a:rPr lang="en-US" sz="2800" dirty="0" smtClean="0">
                <a:latin typeface="Arial" charset="0"/>
              </a:rPr>
              <a:t>A </a:t>
            </a:r>
            <a:r>
              <a:rPr lang="en-US" sz="2800" dirty="0">
                <a:latin typeface="Arial" charset="0"/>
              </a:rPr>
              <a:t>radar beam at 2000 feet c</a:t>
            </a:r>
            <a:r>
              <a:rPr lang="en-US" sz="2800" dirty="0" smtClean="0">
                <a:latin typeface="Arial" charset="0"/>
              </a:rPr>
              <a:t>ould </a:t>
            </a:r>
            <a:r>
              <a:rPr lang="en-US" sz="2800" dirty="0">
                <a:latin typeface="Arial" charset="0"/>
              </a:rPr>
              <a:t>be </a:t>
            </a:r>
            <a:r>
              <a:rPr lang="en-US" sz="2800" dirty="0" smtClean="0">
                <a:latin typeface="Arial" charset="0"/>
              </a:rPr>
              <a:t>between </a:t>
            </a:r>
            <a:r>
              <a:rPr lang="en-US" sz="2800" dirty="0">
                <a:latin typeface="Arial" charset="0"/>
              </a:rPr>
              <a:t>400-500 feet </a:t>
            </a:r>
            <a:r>
              <a:rPr lang="en-US" sz="2800" dirty="0" smtClean="0">
                <a:latin typeface="Arial" charset="0"/>
              </a:rPr>
              <a:t>wide depending upon the band used.</a:t>
            </a:r>
          </a:p>
          <a:p>
            <a:r>
              <a:rPr lang="en-US" sz="2800" dirty="0" smtClean="0">
                <a:latin typeface="Arial" charset="0"/>
              </a:rPr>
              <a:t>Because the lidar beam is so narrow, the operator must aim the lidar, and as a result the operator is able to pick a single target vehicle from within a heavy traffic pattern.</a:t>
            </a:r>
            <a:endParaRPr lang="en-US" sz="2800" dirty="0">
              <a:latin typeface="Arial" charset="0"/>
            </a:endParaRPr>
          </a:p>
          <a:p>
            <a:pPr marL="0" indent="0">
              <a:buNone/>
            </a:pPr>
            <a:endParaRPr lang="en-US" sz="2800" dirty="0">
              <a:latin typeface="Arial" charset="0"/>
            </a:endParaRPr>
          </a:p>
          <a:p>
            <a:pPr>
              <a:buFont typeface="Monotype Sorts" pitchFamily="2" charset="2"/>
              <a:buNone/>
            </a:pPr>
            <a:endParaRPr lang="en-US" sz="2800" dirty="0">
              <a:latin typeface="Arial" charset="0"/>
            </a:endParaRPr>
          </a:p>
          <a:p>
            <a:pPr>
              <a:buFont typeface="Monotype Sorts" pitchFamily="2" charset="2"/>
              <a:buNone/>
            </a:pPr>
            <a:endParaRPr lang="en-US" sz="2800" dirty="0">
              <a:latin typeface="Arial" charset="0"/>
            </a:endParaRPr>
          </a:p>
        </p:txBody>
      </p:sp>
    </p:spTree>
    <p:extLst>
      <p:ext uri="{BB962C8B-B14F-4D97-AF65-F5344CB8AC3E}">
        <p14:creationId xmlns:p14="http://schemas.microsoft.com/office/powerpoint/2010/main" val="33073062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1714434" y="402336"/>
            <a:ext cx="6972366" cy="1249679"/>
          </a:xfrm>
        </p:spPr>
        <p:txBody>
          <a:bodyPr anchor="ctr" anchorCtr="1"/>
          <a:lstStyle/>
          <a:p>
            <a:pPr algn="ctr"/>
            <a:r>
              <a:rPr kumimoji="1" lang="en-US" dirty="0">
                <a:solidFill>
                  <a:srgbClr val="000000"/>
                </a:solidFill>
              </a:rPr>
              <a:t>Absolute Speed Laws</a:t>
            </a:r>
            <a:endParaRPr lang="en-US" sz="5400" b="1" dirty="0">
              <a:solidFill>
                <a:schemeClr val="tx2">
                  <a:lumMod val="75000"/>
                </a:schemeClr>
              </a:solidFill>
            </a:endParaRPr>
          </a:p>
        </p:txBody>
      </p:sp>
      <p:sp>
        <p:nvSpPr>
          <p:cNvPr id="2" name="Slide Number Placeholder 1"/>
          <p:cNvSpPr>
            <a:spLocks noGrp="1"/>
          </p:cNvSpPr>
          <p:nvPr>
            <p:ph type="sldNum" sz="quarter" idx="12"/>
          </p:nvPr>
        </p:nvSpPr>
        <p:spPr/>
        <p:txBody>
          <a:bodyPr/>
          <a:lstStyle/>
          <a:p>
            <a:pPr>
              <a:defRPr/>
            </a:pPr>
            <a:fld id="{92946194-5ECE-4141-9CB7-021ABA2F6097}" type="slidenum">
              <a:rPr lang="en-US" smtClean="0">
                <a:solidFill>
                  <a:srgbClr val="000000"/>
                </a:solidFill>
              </a:rPr>
              <a:pPr>
                <a:defRPr/>
              </a:pPr>
              <a:t>17</a:t>
            </a:fld>
            <a:endParaRPr lang="en-US" dirty="0">
              <a:solidFill>
                <a:srgbClr val="000000"/>
              </a:solidFill>
            </a:endParaRPr>
          </a:p>
        </p:txBody>
      </p:sp>
      <p:sp>
        <p:nvSpPr>
          <p:cNvPr id="15" name="Content Placeholder 14"/>
          <p:cNvSpPr>
            <a:spLocks noGrp="1"/>
          </p:cNvSpPr>
          <p:nvPr>
            <p:ph idx="1"/>
          </p:nvPr>
        </p:nvSpPr>
        <p:spPr/>
        <p:txBody>
          <a:bodyPr/>
          <a:lstStyle/>
          <a:p>
            <a:r>
              <a:rPr lang="en-US" dirty="0"/>
              <a:t>The premise of the absolute speed rule is that the predetermined speed limit is the maximum and sometimes the minimum reasonable and prudent speed.</a:t>
            </a:r>
          </a:p>
          <a:p>
            <a:endParaRPr lang="en-US" dirty="0"/>
          </a:p>
        </p:txBody>
      </p:sp>
    </p:spTree>
    <p:extLst>
      <p:ext uri="{BB962C8B-B14F-4D97-AF65-F5344CB8AC3E}">
        <p14:creationId xmlns:p14="http://schemas.microsoft.com/office/powerpoint/2010/main" val="995933176"/>
      </p:ext>
    </p:extLst>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Lidar</a:t>
            </a:r>
            <a:endParaRPr lang="en-US" dirty="0">
              <a:solidFill>
                <a:schemeClr val="tx1"/>
              </a:solidFill>
            </a:endParaRPr>
          </a:p>
        </p:txBody>
      </p:sp>
      <p:sp>
        <p:nvSpPr>
          <p:cNvPr id="3" name="Content Placeholder 2"/>
          <p:cNvSpPr>
            <a:spLocks noGrp="1"/>
          </p:cNvSpPr>
          <p:nvPr>
            <p:ph idx="1"/>
          </p:nvPr>
        </p:nvSpPr>
        <p:spPr/>
        <p:txBody>
          <a:bodyPr/>
          <a:lstStyle/>
          <a:p>
            <a:r>
              <a:rPr lang="en-US" sz="3200" dirty="0" smtClean="0"/>
              <a:t>The maximum effective range of a lidar is 2000 feet.</a:t>
            </a:r>
          </a:p>
          <a:p>
            <a:r>
              <a:rPr lang="en-US" sz="3200" dirty="0" smtClean="0"/>
              <a:t>The lidar operates at a light frequency of 330 terahertz. (trillion waves/cycles per second)</a:t>
            </a:r>
          </a:p>
          <a:p>
            <a:r>
              <a:rPr lang="en-US" sz="3200" dirty="0" smtClean="0"/>
              <a:t>Unlike radar, the frequency of the lidar beam is </a:t>
            </a:r>
            <a:r>
              <a:rPr lang="en-US" sz="3200" b="1" dirty="0" smtClean="0"/>
              <a:t>not</a:t>
            </a:r>
            <a:r>
              <a:rPr lang="en-US" sz="3200" dirty="0" smtClean="0"/>
              <a:t> used to calculate speed.</a:t>
            </a:r>
            <a:endParaRPr lang="en-US" sz="3200" dirty="0"/>
          </a:p>
        </p:txBody>
      </p:sp>
      <p:sp>
        <p:nvSpPr>
          <p:cNvPr id="4" name="Slide Number Placeholder 3"/>
          <p:cNvSpPr>
            <a:spLocks noGrp="1"/>
          </p:cNvSpPr>
          <p:nvPr>
            <p:ph type="sldNum" sz="quarter" idx="12"/>
          </p:nvPr>
        </p:nvSpPr>
        <p:spPr/>
        <p:txBody>
          <a:bodyPr/>
          <a:lstStyle/>
          <a:p>
            <a:pPr>
              <a:defRPr/>
            </a:pPr>
            <a:fld id="{92946194-5ECE-4141-9CB7-021ABA2F6097}" type="slidenum">
              <a:rPr lang="en-US" smtClean="0">
                <a:solidFill>
                  <a:srgbClr val="000000"/>
                </a:solidFill>
              </a:rPr>
              <a:pPr>
                <a:defRPr/>
              </a:pPr>
              <a:t>170</a:t>
            </a:fld>
            <a:endParaRPr lang="en-US" dirty="0">
              <a:solidFill>
                <a:srgbClr val="000000"/>
              </a:solidFill>
            </a:endParaRPr>
          </a:p>
        </p:txBody>
      </p:sp>
    </p:spTree>
    <p:extLst>
      <p:ext uri="{BB962C8B-B14F-4D97-AF65-F5344CB8AC3E}">
        <p14:creationId xmlns:p14="http://schemas.microsoft.com/office/powerpoint/2010/main" val="315141267"/>
      </p:ext>
    </p:extLst>
  </p:cSld>
  <p:clrMapOvr>
    <a:masterClrMapping/>
  </p:clrMapOvr>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3FDA872B-8761-4520-B439-E6127EAE7C01}" type="slidenum">
              <a:rPr lang="en-US"/>
              <a:pPr/>
              <a:t>171</a:t>
            </a:fld>
            <a:endParaRPr lang="en-US" dirty="0"/>
          </a:p>
        </p:txBody>
      </p:sp>
      <p:sp>
        <p:nvSpPr>
          <p:cNvPr id="138242" name="Rectangle 2"/>
          <p:cNvSpPr>
            <a:spLocks noGrp="1" noChangeArrowheads="1"/>
          </p:cNvSpPr>
          <p:nvPr>
            <p:ph type="title"/>
          </p:nvPr>
        </p:nvSpPr>
        <p:spPr>
          <a:noFill/>
          <a:ln/>
        </p:spPr>
        <p:txBody>
          <a:bodyPr lIns="92075" tIns="46038" rIns="92075" bIns="46038" anchor="b"/>
          <a:lstStyle/>
          <a:p>
            <a:r>
              <a:rPr lang="en-US" sz="4800" dirty="0" smtClean="0">
                <a:solidFill>
                  <a:schemeClr val="tx1"/>
                </a:solidFill>
              </a:rPr>
              <a:t>Lidar Operation Set-up</a:t>
            </a:r>
            <a:endParaRPr lang="en-US" sz="4800" dirty="0">
              <a:solidFill>
                <a:schemeClr val="tx1"/>
              </a:solidFill>
            </a:endParaRPr>
          </a:p>
        </p:txBody>
      </p:sp>
      <p:sp>
        <p:nvSpPr>
          <p:cNvPr id="138243"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3200" dirty="0">
                <a:latin typeface="Arial" charset="0"/>
              </a:rPr>
              <a:t>When setting up to use a </a:t>
            </a:r>
            <a:r>
              <a:rPr lang="en-US" sz="3200" dirty="0" smtClean="0">
                <a:latin typeface="Arial" charset="0"/>
              </a:rPr>
              <a:t>lidar </a:t>
            </a:r>
            <a:r>
              <a:rPr lang="en-US" sz="3200" dirty="0">
                <a:latin typeface="Arial" charset="0"/>
              </a:rPr>
              <a:t>you should consider the following things: </a:t>
            </a:r>
          </a:p>
          <a:p>
            <a:pPr lvl="1"/>
            <a:r>
              <a:rPr lang="en-US" dirty="0"/>
              <a:t>Cosine </a:t>
            </a:r>
            <a:r>
              <a:rPr lang="en-US" dirty="0" smtClean="0"/>
              <a:t>angle (angle to the target)</a:t>
            </a:r>
            <a:endParaRPr lang="en-US" dirty="0"/>
          </a:p>
          <a:p>
            <a:pPr lvl="1"/>
            <a:r>
              <a:rPr lang="en-US" dirty="0"/>
              <a:t>Clear line of sight</a:t>
            </a:r>
          </a:p>
          <a:p>
            <a:pPr lvl="1"/>
            <a:r>
              <a:rPr lang="en-US" dirty="0"/>
              <a:t>Visibility Conditions</a:t>
            </a:r>
          </a:p>
          <a:p>
            <a:pPr lvl="1"/>
            <a:r>
              <a:rPr lang="en-US" dirty="0"/>
              <a:t>Windshields</a:t>
            </a:r>
          </a:p>
          <a:p>
            <a:pPr lvl="1"/>
            <a:r>
              <a:rPr lang="en-US" dirty="0" smtClean="0"/>
              <a:t>Absolute stability </a:t>
            </a:r>
            <a:r>
              <a:rPr lang="en-US" dirty="0"/>
              <a:t>of the </a:t>
            </a:r>
            <a:r>
              <a:rPr lang="en-US" dirty="0" smtClean="0"/>
              <a:t>unit upon activation of the trigger.</a:t>
            </a:r>
            <a:endParaRPr lang="en-US" dirty="0"/>
          </a:p>
          <a:p>
            <a:pPr>
              <a:buFont typeface="Monotype Sorts" pitchFamily="2" charset="2"/>
              <a:buNone/>
            </a:pPr>
            <a:endParaRPr lang="en-US" sz="2800" dirty="0"/>
          </a:p>
        </p:txBody>
      </p:sp>
    </p:spTree>
    <p:extLst>
      <p:ext uri="{BB962C8B-B14F-4D97-AF65-F5344CB8AC3E}">
        <p14:creationId xmlns:p14="http://schemas.microsoft.com/office/powerpoint/2010/main" val="3843872348"/>
      </p:ext>
    </p:extLst>
  </p:cSld>
  <p:clrMapOvr>
    <a:masterClrMapping/>
  </p:clrMapOvr>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F9DE2B18-A243-49F3-B407-CCE5447D8584}" type="slidenum">
              <a:rPr lang="en-US"/>
              <a:pPr/>
              <a:t>172</a:t>
            </a:fld>
            <a:endParaRPr lang="en-US" dirty="0"/>
          </a:p>
        </p:txBody>
      </p:sp>
      <p:sp>
        <p:nvSpPr>
          <p:cNvPr id="139266" name="Rectangle 2"/>
          <p:cNvSpPr>
            <a:spLocks noGrp="1" noChangeArrowheads="1"/>
          </p:cNvSpPr>
          <p:nvPr>
            <p:ph type="title"/>
          </p:nvPr>
        </p:nvSpPr>
        <p:spPr>
          <a:noFill/>
          <a:ln/>
        </p:spPr>
        <p:txBody>
          <a:bodyPr lIns="92075" tIns="46038" rIns="92075" bIns="46038" anchor="b"/>
          <a:lstStyle/>
          <a:p>
            <a:r>
              <a:rPr lang="en-US" dirty="0">
                <a:solidFill>
                  <a:schemeClr val="tx1"/>
                </a:solidFill>
              </a:rPr>
              <a:t>Speed Measurement</a:t>
            </a:r>
          </a:p>
        </p:txBody>
      </p:sp>
      <p:sp>
        <p:nvSpPr>
          <p:cNvPr id="139267"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2800" dirty="0">
                <a:latin typeface="Arial" charset="0"/>
              </a:rPr>
              <a:t>The </a:t>
            </a:r>
            <a:r>
              <a:rPr lang="en-US" sz="2800" dirty="0" smtClean="0">
                <a:latin typeface="Arial" charset="0"/>
              </a:rPr>
              <a:t>lidar </a:t>
            </a:r>
            <a:r>
              <a:rPr lang="en-US" sz="2800" dirty="0">
                <a:latin typeface="Arial" charset="0"/>
              </a:rPr>
              <a:t>must be aimed. </a:t>
            </a:r>
            <a:r>
              <a:rPr lang="en-US" sz="2800" dirty="0" smtClean="0">
                <a:latin typeface="Arial" charset="0"/>
              </a:rPr>
              <a:t>Since </a:t>
            </a:r>
            <a:r>
              <a:rPr lang="en-US" sz="2800" dirty="0">
                <a:latin typeface="Arial" charset="0"/>
              </a:rPr>
              <a:t>the beam is narrow you have to </a:t>
            </a:r>
            <a:r>
              <a:rPr lang="en-US" sz="2800" dirty="0" smtClean="0">
                <a:latin typeface="Arial" charset="0"/>
              </a:rPr>
              <a:t>be steady and </a:t>
            </a:r>
            <a:r>
              <a:rPr lang="en-US" sz="2800" dirty="0">
                <a:latin typeface="Arial" charset="0"/>
              </a:rPr>
              <a:t>precise.  </a:t>
            </a:r>
          </a:p>
          <a:p>
            <a:r>
              <a:rPr lang="en-US" sz="2800" dirty="0">
                <a:latin typeface="Arial" charset="0"/>
              </a:rPr>
              <a:t>On a vehicle moving toward you aim at the front license plate, the headlights, or the turn signal reflectors.</a:t>
            </a:r>
            <a:endParaRPr lang="en-US" sz="2800" b="1" dirty="0">
              <a:latin typeface="Arial" charset="0"/>
            </a:endParaRPr>
          </a:p>
          <a:p>
            <a:r>
              <a:rPr lang="en-US" sz="2800" dirty="0">
                <a:latin typeface="Arial" charset="0"/>
              </a:rPr>
              <a:t>On a vehicle moving away from you aim at the license plate or the tail light reflectors.</a:t>
            </a:r>
            <a:endParaRPr lang="en-US" sz="2800" b="1" dirty="0">
              <a:latin typeface="Arial" charset="0"/>
            </a:endParaRPr>
          </a:p>
          <a:p>
            <a:pPr>
              <a:buFont typeface="Monotype Sorts" pitchFamily="2" charset="2"/>
              <a:buNone/>
            </a:pPr>
            <a:endParaRPr lang="en-US" b="1" dirty="0">
              <a:latin typeface="Arial" charset="0"/>
            </a:endParaRPr>
          </a:p>
        </p:txBody>
      </p:sp>
    </p:spTree>
    <p:extLst>
      <p:ext uri="{BB962C8B-B14F-4D97-AF65-F5344CB8AC3E}">
        <p14:creationId xmlns:p14="http://schemas.microsoft.com/office/powerpoint/2010/main" val="3695309713"/>
      </p:ext>
    </p:extLst>
  </p:cSld>
  <p:clrMapOvr>
    <a:masterClrMapping/>
  </p:clrMapOvr>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6D0D1F27-60E9-42F8-923D-2432C6B84CD5}" type="slidenum">
              <a:rPr lang="en-US"/>
              <a:pPr/>
              <a:t>173</a:t>
            </a:fld>
            <a:endParaRPr lang="en-US" dirty="0"/>
          </a:p>
        </p:txBody>
      </p:sp>
      <p:sp>
        <p:nvSpPr>
          <p:cNvPr id="140290" name="Rectangle 2"/>
          <p:cNvSpPr>
            <a:spLocks noGrp="1" noChangeArrowheads="1"/>
          </p:cNvSpPr>
          <p:nvPr>
            <p:ph type="title"/>
          </p:nvPr>
        </p:nvSpPr>
        <p:spPr>
          <a:noFill/>
          <a:ln/>
        </p:spPr>
        <p:txBody>
          <a:bodyPr lIns="92075" tIns="46038" rIns="92075" bIns="46038" anchor="b"/>
          <a:lstStyle/>
          <a:p>
            <a:r>
              <a:rPr lang="en-US" dirty="0">
                <a:solidFill>
                  <a:schemeClr val="tx1"/>
                </a:solidFill>
              </a:rPr>
              <a:t>Speed Measurement</a:t>
            </a:r>
          </a:p>
        </p:txBody>
      </p:sp>
      <p:sp>
        <p:nvSpPr>
          <p:cNvPr id="140291"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3200" dirty="0">
                <a:latin typeface="Arial" charset="0"/>
              </a:rPr>
              <a:t>The unit must be held still while a measurement is being taken. </a:t>
            </a:r>
            <a:r>
              <a:rPr lang="en-US" sz="3200" dirty="0" smtClean="0">
                <a:latin typeface="Arial" charset="0"/>
              </a:rPr>
              <a:t>If </a:t>
            </a:r>
            <a:r>
              <a:rPr lang="en-US" sz="3200" dirty="0">
                <a:latin typeface="Arial" charset="0"/>
              </a:rPr>
              <a:t>you move the unit you will receive an </a:t>
            </a:r>
            <a:r>
              <a:rPr lang="en-US" sz="3200" dirty="0" smtClean="0">
                <a:latin typeface="Arial" charset="0"/>
              </a:rPr>
              <a:t>error </a:t>
            </a:r>
            <a:r>
              <a:rPr lang="en-US" sz="3200" dirty="0">
                <a:latin typeface="Arial" charset="0"/>
              </a:rPr>
              <a:t>message.</a:t>
            </a:r>
          </a:p>
          <a:p>
            <a:r>
              <a:rPr lang="en-US" sz="3200" dirty="0">
                <a:latin typeface="Arial" charset="0"/>
              </a:rPr>
              <a:t>Once you have a sighted </a:t>
            </a:r>
            <a:r>
              <a:rPr lang="en-US" sz="3200" dirty="0" smtClean="0">
                <a:latin typeface="Arial" charset="0"/>
              </a:rPr>
              <a:t>target, </a:t>
            </a:r>
            <a:r>
              <a:rPr lang="en-US" sz="3200" dirty="0">
                <a:latin typeface="Arial" charset="0"/>
              </a:rPr>
              <a:t>the trigger is </a:t>
            </a:r>
            <a:r>
              <a:rPr lang="en-US" sz="3200" dirty="0" smtClean="0">
                <a:latin typeface="Arial" charset="0"/>
              </a:rPr>
              <a:t>squeezed. The unit instantly records the target speed and distance. </a:t>
            </a:r>
            <a:endParaRPr lang="en-US" sz="3200" dirty="0">
              <a:latin typeface="Arial" charset="0"/>
            </a:endParaRPr>
          </a:p>
          <a:p>
            <a:pPr>
              <a:buFont typeface="Monotype Sorts" pitchFamily="2" charset="2"/>
              <a:buNone/>
            </a:pPr>
            <a:endParaRPr lang="en-US" dirty="0">
              <a:latin typeface="Arial" charset="0"/>
            </a:endParaRPr>
          </a:p>
        </p:txBody>
      </p:sp>
    </p:spTree>
    <p:extLst>
      <p:ext uri="{BB962C8B-B14F-4D97-AF65-F5344CB8AC3E}">
        <p14:creationId xmlns:p14="http://schemas.microsoft.com/office/powerpoint/2010/main" val="3113182598"/>
      </p:ext>
    </p:extLst>
  </p:cSld>
  <p:clrMapOvr>
    <a:masterClrMapping/>
  </p:clrMapOvr>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3F988C5D-7C25-4C72-AB9E-23F999662773}" type="slidenum">
              <a:rPr lang="en-US"/>
              <a:pPr/>
              <a:t>174</a:t>
            </a:fld>
            <a:endParaRPr lang="en-US" dirty="0"/>
          </a:p>
        </p:txBody>
      </p:sp>
      <p:sp>
        <p:nvSpPr>
          <p:cNvPr id="141314" name="Rectangle 2"/>
          <p:cNvSpPr>
            <a:spLocks noGrp="1" noChangeArrowheads="1"/>
          </p:cNvSpPr>
          <p:nvPr>
            <p:ph type="title"/>
          </p:nvPr>
        </p:nvSpPr>
        <p:spPr>
          <a:noFill/>
          <a:ln/>
        </p:spPr>
        <p:txBody>
          <a:bodyPr lIns="92075" tIns="46038" rIns="92075" bIns="46038" anchor="b"/>
          <a:lstStyle/>
          <a:p>
            <a:r>
              <a:rPr lang="en-US" sz="4800" dirty="0" smtClean="0">
                <a:solidFill>
                  <a:schemeClr val="tx1"/>
                </a:solidFill>
              </a:rPr>
              <a:t>Automatic Internal </a:t>
            </a:r>
            <a:r>
              <a:rPr lang="en-US" sz="4800" dirty="0">
                <a:solidFill>
                  <a:schemeClr val="tx1"/>
                </a:solidFill>
              </a:rPr>
              <a:t>Test</a:t>
            </a:r>
          </a:p>
        </p:txBody>
      </p:sp>
      <p:sp>
        <p:nvSpPr>
          <p:cNvPr id="141315"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2800" dirty="0">
                <a:latin typeface="Arial" charset="0"/>
              </a:rPr>
              <a:t>O</a:t>
            </a:r>
            <a:r>
              <a:rPr lang="en-US" sz="2800" dirty="0" smtClean="0">
                <a:latin typeface="Arial" charset="0"/>
              </a:rPr>
              <a:t>nce the unit is powered up it will automatically conduct internal tests.</a:t>
            </a:r>
          </a:p>
          <a:p>
            <a:r>
              <a:rPr lang="en-US" sz="2800" dirty="0" smtClean="0">
                <a:latin typeface="Arial" charset="0"/>
              </a:rPr>
              <a:t> Display </a:t>
            </a:r>
            <a:r>
              <a:rPr lang="en-US" sz="2800" dirty="0">
                <a:latin typeface="Arial" charset="0"/>
              </a:rPr>
              <a:t>test</a:t>
            </a:r>
          </a:p>
          <a:p>
            <a:r>
              <a:rPr lang="en-US" sz="2800" dirty="0">
                <a:latin typeface="Arial" charset="0"/>
              </a:rPr>
              <a:t>Memory test</a:t>
            </a:r>
          </a:p>
          <a:p>
            <a:r>
              <a:rPr lang="en-US" sz="2800" dirty="0">
                <a:latin typeface="Arial" charset="0"/>
              </a:rPr>
              <a:t>Accuracy test</a:t>
            </a:r>
          </a:p>
          <a:p>
            <a:r>
              <a:rPr lang="en-US" sz="2800" dirty="0">
                <a:latin typeface="Arial" charset="0"/>
              </a:rPr>
              <a:t>Software version</a:t>
            </a:r>
          </a:p>
          <a:p>
            <a:r>
              <a:rPr lang="en-US" sz="2800" dirty="0">
                <a:latin typeface="Arial" charset="0"/>
              </a:rPr>
              <a:t>Unit of Measure</a:t>
            </a:r>
          </a:p>
          <a:p>
            <a:r>
              <a:rPr lang="en-US" sz="2800" dirty="0">
                <a:latin typeface="Arial" charset="0"/>
              </a:rPr>
              <a:t>HUD display mode</a:t>
            </a:r>
          </a:p>
          <a:p>
            <a:pPr>
              <a:buFont typeface="Monotype Sorts" pitchFamily="2" charset="2"/>
              <a:buNone/>
            </a:pPr>
            <a:endParaRPr lang="en-US" dirty="0">
              <a:latin typeface="Arial" charset="0"/>
            </a:endParaRPr>
          </a:p>
        </p:txBody>
      </p:sp>
    </p:spTree>
    <p:extLst>
      <p:ext uri="{BB962C8B-B14F-4D97-AF65-F5344CB8AC3E}">
        <p14:creationId xmlns:p14="http://schemas.microsoft.com/office/powerpoint/2010/main" val="1443389034"/>
      </p:ext>
    </p:extLst>
  </p:cSld>
  <p:clrMapOvr>
    <a:masterClrMapping/>
  </p:clrMapOvr>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5D8F5916-7656-45B9-910D-7EC2BD1CFA96}" type="slidenum">
              <a:rPr lang="en-US"/>
              <a:pPr/>
              <a:t>175</a:t>
            </a:fld>
            <a:endParaRPr lang="en-US" dirty="0"/>
          </a:p>
        </p:txBody>
      </p:sp>
      <p:sp>
        <p:nvSpPr>
          <p:cNvPr id="142338" name="Rectangle 2"/>
          <p:cNvSpPr>
            <a:spLocks noGrp="1" noChangeArrowheads="1"/>
          </p:cNvSpPr>
          <p:nvPr>
            <p:ph type="title"/>
          </p:nvPr>
        </p:nvSpPr>
        <p:spPr>
          <a:noFill/>
          <a:ln/>
        </p:spPr>
        <p:txBody>
          <a:bodyPr lIns="92075" tIns="46038" rIns="92075" bIns="46038" anchor="b"/>
          <a:lstStyle/>
          <a:p>
            <a:r>
              <a:rPr lang="en-US" dirty="0" smtClean="0">
                <a:solidFill>
                  <a:schemeClr val="tx1"/>
                </a:solidFill>
              </a:rPr>
              <a:t>Manual External </a:t>
            </a:r>
            <a:r>
              <a:rPr lang="en-US" dirty="0">
                <a:solidFill>
                  <a:schemeClr val="tx1"/>
                </a:solidFill>
              </a:rPr>
              <a:t>Test</a:t>
            </a:r>
          </a:p>
        </p:txBody>
      </p:sp>
      <p:sp>
        <p:nvSpPr>
          <p:cNvPr id="142339"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3200" dirty="0">
                <a:latin typeface="Arial" charset="0"/>
              </a:rPr>
              <a:t>Set up targets at known distances, such as </a:t>
            </a:r>
            <a:r>
              <a:rPr lang="en-US" sz="3200" dirty="0" smtClean="0">
                <a:latin typeface="Arial" charset="0"/>
              </a:rPr>
              <a:t>250 </a:t>
            </a:r>
            <a:r>
              <a:rPr lang="en-US" sz="3200" dirty="0">
                <a:latin typeface="Arial" charset="0"/>
              </a:rPr>
              <a:t>and 500 </a:t>
            </a:r>
            <a:r>
              <a:rPr lang="en-US" sz="3200" dirty="0" smtClean="0">
                <a:latin typeface="Arial" charset="0"/>
              </a:rPr>
              <a:t>feet</a:t>
            </a:r>
            <a:r>
              <a:rPr lang="en-US" sz="3200" dirty="0">
                <a:latin typeface="Arial" charset="0"/>
              </a:rPr>
              <a:t>.</a:t>
            </a:r>
          </a:p>
          <a:p>
            <a:r>
              <a:rPr lang="en-US" sz="3200" dirty="0">
                <a:latin typeface="Arial" charset="0"/>
              </a:rPr>
              <a:t>The measurement should be accurate </a:t>
            </a:r>
            <a:r>
              <a:rPr lang="en-US" sz="3200" dirty="0" smtClean="0">
                <a:latin typeface="Arial" charset="0"/>
              </a:rPr>
              <a:t>to </a:t>
            </a:r>
            <a:r>
              <a:rPr lang="en-US" sz="3200" dirty="0">
                <a:latin typeface="Arial" charset="0"/>
              </a:rPr>
              <a:t>+/- </a:t>
            </a:r>
            <a:r>
              <a:rPr lang="en-US" sz="3200" dirty="0" smtClean="0">
                <a:latin typeface="Arial" charset="0"/>
              </a:rPr>
              <a:t>1 </a:t>
            </a:r>
            <a:r>
              <a:rPr lang="en-US" sz="3200" dirty="0">
                <a:latin typeface="Arial" charset="0"/>
              </a:rPr>
              <a:t>foot.</a:t>
            </a:r>
          </a:p>
          <a:p>
            <a:pPr>
              <a:buFont typeface="Monotype Sorts" pitchFamily="2" charset="2"/>
              <a:buNone/>
            </a:pPr>
            <a:endParaRPr lang="en-US" dirty="0">
              <a:latin typeface="Arial" charset="0"/>
            </a:endParaRPr>
          </a:p>
        </p:txBody>
      </p:sp>
    </p:spTree>
    <p:extLst>
      <p:ext uri="{BB962C8B-B14F-4D97-AF65-F5344CB8AC3E}">
        <p14:creationId xmlns:p14="http://schemas.microsoft.com/office/powerpoint/2010/main" val="1680475671"/>
      </p:ext>
    </p:extLst>
  </p:cSld>
  <p:clrMapOvr>
    <a:masterClrMapping/>
  </p:clrMapOvr>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B12240DA-D3E2-45D0-AAA7-089705A2B801}" type="slidenum">
              <a:rPr lang="en-US"/>
              <a:pPr/>
              <a:t>176</a:t>
            </a:fld>
            <a:endParaRPr lang="en-US" dirty="0"/>
          </a:p>
        </p:txBody>
      </p:sp>
      <p:sp>
        <p:nvSpPr>
          <p:cNvPr id="143362" name="Rectangle 2"/>
          <p:cNvSpPr>
            <a:spLocks noGrp="1" noChangeArrowheads="1"/>
          </p:cNvSpPr>
          <p:nvPr>
            <p:ph type="title"/>
          </p:nvPr>
        </p:nvSpPr>
        <p:spPr>
          <a:noFill/>
          <a:ln/>
        </p:spPr>
        <p:txBody>
          <a:bodyPr lIns="92075" tIns="46038" rIns="92075" bIns="46038" anchor="b"/>
          <a:lstStyle/>
          <a:p>
            <a:r>
              <a:rPr lang="en-US" dirty="0">
                <a:solidFill>
                  <a:schemeClr val="tx1"/>
                </a:solidFill>
              </a:rPr>
              <a:t>Testing HUD Alignment</a:t>
            </a:r>
          </a:p>
        </p:txBody>
      </p:sp>
      <p:sp>
        <p:nvSpPr>
          <p:cNvPr id="143363"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2800" dirty="0">
                <a:latin typeface="Arial" charset="0"/>
              </a:rPr>
              <a:t>Select an object about 200 feet away, such as a stop sign or a utility pole. </a:t>
            </a:r>
            <a:endParaRPr lang="en-US" sz="2800" b="1" dirty="0">
              <a:latin typeface="Arial" charset="0"/>
            </a:endParaRPr>
          </a:p>
          <a:p>
            <a:r>
              <a:rPr lang="en-US" sz="2800" dirty="0">
                <a:latin typeface="Arial" charset="0"/>
              </a:rPr>
              <a:t>Sweep the unit across the target and observe that the proper range is displayed only when the target is in the reticule. </a:t>
            </a:r>
            <a:r>
              <a:rPr lang="en-US" sz="2800" dirty="0" smtClean="0">
                <a:latin typeface="Arial" charset="0"/>
              </a:rPr>
              <a:t>This </a:t>
            </a:r>
            <a:r>
              <a:rPr lang="en-US" sz="2800" dirty="0">
                <a:latin typeface="Arial" charset="0"/>
              </a:rPr>
              <a:t>test will establish lateral alignment.</a:t>
            </a:r>
          </a:p>
          <a:p>
            <a:r>
              <a:rPr lang="en-US" sz="2800" dirty="0">
                <a:latin typeface="Arial" charset="0"/>
              </a:rPr>
              <a:t>Repeat the sweep going up and down to </a:t>
            </a:r>
            <a:r>
              <a:rPr lang="en-US" sz="2800" dirty="0" smtClean="0">
                <a:latin typeface="Arial" charset="0"/>
              </a:rPr>
              <a:t>establish </a:t>
            </a:r>
            <a:r>
              <a:rPr lang="en-US" sz="2800" dirty="0">
                <a:latin typeface="Arial" charset="0"/>
              </a:rPr>
              <a:t>the vertical alignment</a:t>
            </a:r>
            <a:r>
              <a:rPr lang="en-US" dirty="0">
                <a:latin typeface="Arial" charset="0"/>
              </a:rPr>
              <a:t>.</a:t>
            </a:r>
            <a:endParaRPr lang="en-US" sz="2800" dirty="0">
              <a:latin typeface="Arial" charset="0"/>
            </a:endParaRPr>
          </a:p>
          <a:p>
            <a:pPr>
              <a:buFont typeface="Monotype Sorts" pitchFamily="2" charset="2"/>
              <a:buNone/>
            </a:pPr>
            <a:endParaRPr lang="en-US" dirty="0">
              <a:latin typeface="Arial" charset="0"/>
            </a:endParaRPr>
          </a:p>
          <a:p>
            <a:pPr>
              <a:buFont typeface="Monotype Sorts" pitchFamily="2" charset="2"/>
              <a:buNone/>
            </a:pPr>
            <a:endParaRPr lang="en-US" dirty="0">
              <a:latin typeface="Arial" charset="0"/>
            </a:endParaRPr>
          </a:p>
        </p:txBody>
      </p:sp>
    </p:spTree>
    <p:extLst>
      <p:ext uri="{BB962C8B-B14F-4D97-AF65-F5344CB8AC3E}">
        <p14:creationId xmlns:p14="http://schemas.microsoft.com/office/powerpoint/2010/main" val="2986234497"/>
      </p:ext>
    </p:extLst>
  </p:cSld>
  <p:clrMapOvr>
    <a:masterClrMapping/>
  </p:clrMapOvr>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516044A5-3564-44E5-B1FC-5946BD18AAAA}" type="slidenum">
              <a:rPr lang="en-US"/>
              <a:pPr/>
              <a:t>177</a:t>
            </a:fld>
            <a:endParaRPr lang="en-US" dirty="0"/>
          </a:p>
        </p:txBody>
      </p:sp>
      <p:sp>
        <p:nvSpPr>
          <p:cNvPr id="144386" name="Rectangle 2"/>
          <p:cNvSpPr>
            <a:spLocks noGrp="1" noChangeArrowheads="1"/>
          </p:cNvSpPr>
          <p:nvPr>
            <p:ph type="title"/>
          </p:nvPr>
        </p:nvSpPr>
        <p:spPr>
          <a:noFill/>
          <a:ln/>
        </p:spPr>
        <p:txBody>
          <a:bodyPr lIns="92075" tIns="46038" rIns="92075" bIns="46038" anchor="b"/>
          <a:lstStyle/>
          <a:p>
            <a:r>
              <a:rPr lang="en-US" dirty="0" smtClean="0">
                <a:solidFill>
                  <a:schemeClr val="tx1"/>
                </a:solidFill>
              </a:rPr>
              <a:t>Lidar </a:t>
            </a:r>
            <a:r>
              <a:rPr lang="en-US" dirty="0">
                <a:solidFill>
                  <a:schemeClr val="tx1"/>
                </a:solidFill>
              </a:rPr>
              <a:t>Maintenance</a:t>
            </a:r>
          </a:p>
        </p:txBody>
      </p:sp>
      <p:sp>
        <p:nvSpPr>
          <p:cNvPr id="144387"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3200" dirty="0">
                <a:latin typeface="Arial" charset="0"/>
              </a:rPr>
              <a:t>Maintenance of the unit </a:t>
            </a:r>
            <a:r>
              <a:rPr lang="en-US" sz="3200" dirty="0" smtClean="0">
                <a:latin typeface="Arial" charset="0"/>
              </a:rPr>
              <a:t>consists </a:t>
            </a:r>
            <a:r>
              <a:rPr lang="en-US" sz="3200" dirty="0">
                <a:latin typeface="Arial" charset="0"/>
              </a:rPr>
              <a:t>of periodic cleaning of the external optical surfaces.</a:t>
            </a:r>
          </a:p>
          <a:p>
            <a:r>
              <a:rPr lang="en-US" sz="3200" dirty="0">
                <a:latin typeface="Arial" charset="0"/>
              </a:rPr>
              <a:t>This should only be done when needed. </a:t>
            </a:r>
          </a:p>
          <a:p>
            <a:r>
              <a:rPr lang="en-US" sz="3200" dirty="0">
                <a:latin typeface="Arial" charset="0"/>
              </a:rPr>
              <a:t>Use a lint free cloth dampened with low-residue isopropyl alcohol. </a:t>
            </a:r>
            <a:r>
              <a:rPr lang="en-US" sz="3200" dirty="0" smtClean="0">
                <a:latin typeface="Arial" charset="0"/>
              </a:rPr>
              <a:t>Clean </a:t>
            </a:r>
            <a:r>
              <a:rPr lang="en-US" sz="3200" dirty="0">
                <a:latin typeface="Arial" charset="0"/>
              </a:rPr>
              <a:t>the lenses using a circular motion. </a:t>
            </a:r>
          </a:p>
          <a:p>
            <a:pPr>
              <a:buFont typeface="Monotype Sorts" pitchFamily="2" charset="2"/>
              <a:buNone/>
            </a:pPr>
            <a:endParaRPr lang="en-US" dirty="0">
              <a:latin typeface="Arial" charset="0"/>
            </a:endParaRPr>
          </a:p>
          <a:p>
            <a:pPr>
              <a:buFont typeface="Monotype Sorts" pitchFamily="2" charset="2"/>
              <a:buNone/>
            </a:pPr>
            <a:endParaRPr lang="en-US" dirty="0">
              <a:latin typeface="Arial" charset="0"/>
            </a:endParaRPr>
          </a:p>
        </p:txBody>
      </p:sp>
    </p:spTree>
    <p:extLst>
      <p:ext uri="{BB962C8B-B14F-4D97-AF65-F5344CB8AC3E}">
        <p14:creationId xmlns:p14="http://schemas.microsoft.com/office/powerpoint/2010/main" val="1406011945"/>
      </p:ext>
    </p:extLst>
  </p:cSld>
  <p:clrMapOvr>
    <a:masterClrMapping/>
  </p:clrMapOvr>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3A25756E-929E-47CE-B3C0-7D77EEB7DDB5}" type="slidenum">
              <a:rPr lang="en-US"/>
              <a:pPr/>
              <a:t>178</a:t>
            </a:fld>
            <a:endParaRPr lang="en-US" dirty="0"/>
          </a:p>
        </p:txBody>
      </p:sp>
      <p:sp>
        <p:nvSpPr>
          <p:cNvPr id="145410" name="Rectangle 2"/>
          <p:cNvSpPr>
            <a:spLocks noGrp="1" noChangeArrowheads="1"/>
          </p:cNvSpPr>
          <p:nvPr>
            <p:ph type="title"/>
          </p:nvPr>
        </p:nvSpPr>
        <p:spPr>
          <a:noFill/>
          <a:ln/>
        </p:spPr>
        <p:txBody>
          <a:bodyPr lIns="92075" tIns="46038" rIns="92075" bIns="46038" anchor="b"/>
          <a:lstStyle/>
          <a:p>
            <a:r>
              <a:rPr lang="en-US" dirty="0" smtClean="0">
                <a:solidFill>
                  <a:schemeClr val="tx1"/>
                </a:solidFill>
              </a:rPr>
              <a:t>Lidar </a:t>
            </a:r>
            <a:r>
              <a:rPr lang="en-US" dirty="0">
                <a:solidFill>
                  <a:schemeClr val="tx1"/>
                </a:solidFill>
              </a:rPr>
              <a:t>Maintenance</a:t>
            </a:r>
          </a:p>
        </p:txBody>
      </p:sp>
      <p:sp>
        <p:nvSpPr>
          <p:cNvPr id="145411"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3200" dirty="0">
                <a:latin typeface="Arial" charset="0"/>
              </a:rPr>
              <a:t>The external optical surfaces are coated glass. </a:t>
            </a:r>
            <a:r>
              <a:rPr lang="en-US" sz="3200" dirty="0" smtClean="0">
                <a:latin typeface="Arial" charset="0"/>
              </a:rPr>
              <a:t>Extreme </a:t>
            </a:r>
            <a:r>
              <a:rPr lang="en-US" sz="3200" dirty="0">
                <a:latin typeface="Arial" charset="0"/>
              </a:rPr>
              <a:t>care must be taken when cleaning these surfaces to </a:t>
            </a:r>
            <a:r>
              <a:rPr lang="en-US" sz="3200" dirty="0" smtClean="0">
                <a:latin typeface="Arial" charset="0"/>
              </a:rPr>
              <a:t>prevent </a:t>
            </a:r>
            <a:r>
              <a:rPr lang="en-US" sz="3200" dirty="0">
                <a:latin typeface="Arial" charset="0"/>
              </a:rPr>
              <a:t>scratching. </a:t>
            </a:r>
            <a:r>
              <a:rPr lang="en-US" sz="3200" dirty="0" smtClean="0">
                <a:latin typeface="Arial" charset="0"/>
              </a:rPr>
              <a:t>Scratching </a:t>
            </a:r>
            <a:r>
              <a:rPr lang="en-US" sz="3200" dirty="0">
                <a:latin typeface="Arial" charset="0"/>
              </a:rPr>
              <a:t>will lead to performance degradation.</a:t>
            </a:r>
          </a:p>
          <a:p>
            <a:pPr>
              <a:buFont typeface="Monotype Sorts" pitchFamily="2" charset="2"/>
              <a:buNone/>
            </a:pPr>
            <a:endParaRPr lang="en-US" dirty="0">
              <a:latin typeface="Arial" charset="0"/>
            </a:endParaRPr>
          </a:p>
          <a:p>
            <a:pPr>
              <a:buFont typeface="Monotype Sorts" pitchFamily="2" charset="2"/>
              <a:buNone/>
            </a:pPr>
            <a:endParaRPr lang="en-US" dirty="0">
              <a:latin typeface="Arial" charset="0"/>
            </a:endParaRPr>
          </a:p>
        </p:txBody>
      </p:sp>
    </p:spTree>
    <p:extLst>
      <p:ext uri="{BB962C8B-B14F-4D97-AF65-F5344CB8AC3E}">
        <p14:creationId xmlns:p14="http://schemas.microsoft.com/office/powerpoint/2010/main" val="3606740446"/>
      </p:ext>
    </p:extLst>
  </p:cSld>
  <p:clrMapOvr>
    <a:masterClrMapping/>
  </p:clrMapOvr>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9EAC2418-070E-496E-A52E-E24D29F6EE7D}" type="slidenum">
              <a:rPr lang="en-US"/>
              <a:pPr/>
              <a:t>179</a:t>
            </a:fld>
            <a:endParaRPr lang="en-US" dirty="0"/>
          </a:p>
        </p:txBody>
      </p:sp>
      <p:sp>
        <p:nvSpPr>
          <p:cNvPr id="146434" name="Rectangle 2"/>
          <p:cNvSpPr>
            <a:spLocks noGrp="1" noChangeArrowheads="1"/>
          </p:cNvSpPr>
          <p:nvPr>
            <p:ph type="title"/>
          </p:nvPr>
        </p:nvSpPr>
        <p:spPr>
          <a:noFill/>
          <a:ln/>
        </p:spPr>
        <p:txBody>
          <a:bodyPr lIns="92075" tIns="46038" rIns="92075" bIns="46038" anchor="b"/>
          <a:lstStyle/>
          <a:p>
            <a:r>
              <a:rPr lang="en-US" dirty="0">
                <a:solidFill>
                  <a:schemeClr val="tx1"/>
                </a:solidFill>
              </a:rPr>
              <a:t>Care of the </a:t>
            </a:r>
            <a:r>
              <a:rPr lang="en-US" dirty="0" smtClean="0">
                <a:solidFill>
                  <a:schemeClr val="tx1"/>
                </a:solidFill>
              </a:rPr>
              <a:t>Lidar</a:t>
            </a:r>
            <a:endParaRPr lang="en-US" dirty="0">
              <a:solidFill>
                <a:schemeClr val="tx1"/>
              </a:solidFill>
            </a:endParaRPr>
          </a:p>
        </p:txBody>
      </p:sp>
      <p:sp>
        <p:nvSpPr>
          <p:cNvPr id="146435"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3200" dirty="0">
                <a:latin typeface="Arial" charset="0"/>
              </a:rPr>
              <a:t>Protect the optical surfaces from contacting objects.</a:t>
            </a:r>
          </a:p>
          <a:p>
            <a:r>
              <a:rPr lang="en-US" sz="3200" dirty="0">
                <a:latin typeface="Arial" charset="0"/>
              </a:rPr>
              <a:t>Do not point the unit at the sun or other intense light.</a:t>
            </a:r>
          </a:p>
          <a:p>
            <a:r>
              <a:rPr lang="en-US" sz="3200" dirty="0">
                <a:latin typeface="Arial" charset="0"/>
              </a:rPr>
              <a:t>Whenever the unit is not in use, put on the protective lenses cap.</a:t>
            </a:r>
          </a:p>
          <a:p>
            <a:pPr>
              <a:buFont typeface="Monotype Sorts" pitchFamily="2" charset="2"/>
              <a:buNone/>
            </a:pPr>
            <a:r>
              <a:rPr lang="en-US" sz="2800" dirty="0">
                <a:latin typeface="Arial" charset="0"/>
              </a:rPr>
              <a:t> </a:t>
            </a:r>
          </a:p>
        </p:txBody>
      </p:sp>
    </p:spTree>
    <p:extLst>
      <p:ext uri="{BB962C8B-B14F-4D97-AF65-F5344CB8AC3E}">
        <p14:creationId xmlns:p14="http://schemas.microsoft.com/office/powerpoint/2010/main" val="168750371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8CAC92C4-1C5A-4F65-8122-1AD53EB04341}" type="slidenum">
              <a:rPr lang="en-US"/>
              <a:pPr/>
              <a:t>18</a:t>
            </a:fld>
            <a:endParaRPr lang="en-US" dirty="0"/>
          </a:p>
        </p:txBody>
      </p:sp>
      <p:sp>
        <p:nvSpPr>
          <p:cNvPr id="162818" name="Rectangle 2"/>
          <p:cNvSpPr>
            <a:spLocks noGrp="1" noChangeArrowheads="1"/>
          </p:cNvSpPr>
          <p:nvPr>
            <p:ph type="title"/>
          </p:nvPr>
        </p:nvSpPr>
        <p:spPr/>
        <p:txBody>
          <a:bodyPr/>
          <a:lstStyle/>
          <a:p>
            <a:r>
              <a:rPr lang="en-US" dirty="0">
                <a:solidFill>
                  <a:schemeClr val="tx1"/>
                </a:solidFill>
              </a:rPr>
              <a:t>Basic/Absolute Rule Overlap</a:t>
            </a:r>
          </a:p>
        </p:txBody>
      </p:sp>
      <p:sp>
        <p:nvSpPr>
          <p:cNvPr id="162819" name="Rectangle 3"/>
          <p:cNvSpPr>
            <a:spLocks noGrp="1" noChangeArrowheads="1"/>
          </p:cNvSpPr>
          <p:nvPr>
            <p:ph type="body" idx="1"/>
          </p:nvPr>
        </p:nvSpPr>
        <p:spPr/>
        <p:txBody>
          <a:bodyPr/>
          <a:lstStyle/>
          <a:p>
            <a:r>
              <a:rPr lang="en-US" dirty="0"/>
              <a:t>The basic and absolute speed rules can overlap.  A driver can drive within the absolute speed limit but violate the basic speed rule.</a:t>
            </a:r>
          </a:p>
          <a:p>
            <a:pPr>
              <a:buFont typeface="Monotype Sorts" pitchFamily="2" charset="2"/>
              <a:buNone/>
            </a:pPr>
            <a:endParaRPr lang="en-US" dirty="0"/>
          </a:p>
        </p:txBody>
      </p:sp>
    </p:spTree>
    <p:extLst>
      <p:ext uri="{BB962C8B-B14F-4D97-AF65-F5344CB8AC3E}">
        <p14:creationId xmlns:p14="http://schemas.microsoft.com/office/powerpoint/2010/main" val="3825004329"/>
      </p:ext>
    </p:extLst>
  </p:cSld>
  <p:clrMapOvr>
    <a:masterClrMapping/>
  </p:clrMapOvr>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40FF6075-1E0E-43F7-9033-0D5EF7F2BAAC}" type="slidenum">
              <a:rPr lang="en-US"/>
              <a:pPr/>
              <a:t>180</a:t>
            </a:fld>
            <a:endParaRPr lang="en-US" dirty="0"/>
          </a:p>
        </p:txBody>
      </p:sp>
      <p:sp>
        <p:nvSpPr>
          <p:cNvPr id="147458" name="Rectangle 2"/>
          <p:cNvSpPr>
            <a:spLocks noGrp="1" noChangeArrowheads="1"/>
          </p:cNvSpPr>
          <p:nvPr>
            <p:ph type="title"/>
          </p:nvPr>
        </p:nvSpPr>
        <p:spPr>
          <a:noFill/>
          <a:ln/>
        </p:spPr>
        <p:txBody>
          <a:bodyPr lIns="92075" tIns="46038" rIns="92075" bIns="46038" anchor="b"/>
          <a:lstStyle/>
          <a:p>
            <a:r>
              <a:rPr lang="en-US" dirty="0">
                <a:solidFill>
                  <a:schemeClr val="tx1"/>
                </a:solidFill>
              </a:rPr>
              <a:t>Care of the </a:t>
            </a:r>
            <a:r>
              <a:rPr lang="en-US" dirty="0" smtClean="0">
                <a:solidFill>
                  <a:schemeClr val="tx1"/>
                </a:solidFill>
              </a:rPr>
              <a:t>Lidar</a:t>
            </a:r>
            <a:endParaRPr lang="en-US" dirty="0">
              <a:solidFill>
                <a:schemeClr val="tx1"/>
              </a:solidFill>
            </a:endParaRPr>
          </a:p>
        </p:txBody>
      </p:sp>
      <p:sp>
        <p:nvSpPr>
          <p:cNvPr id="147459"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3200" dirty="0">
                <a:latin typeface="Arial" charset="0"/>
              </a:rPr>
              <a:t>Whenever the unit is not in use, place it in </a:t>
            </a:r>
            <a:r>
              <a:rPr lang="en-US" sz="3200" dirty="0" smtClean="0">
                <a:latin typeface="Arial" charset="0"/>
              </a:rPr>
              <a:t>its carrying </a:t>
            </a:r>
            <a:r>
              <a:rPr lang="en-US" sz="3200" dirty="0">
                <a:latin typeface="Arial" charset="0"/>
              </a:rPr>
              <a:t>case.</a:t>
            </a:r>
          </a:p>
          <a:p>
            <a:r>
              <a:rPr lang="en-US" sz="3200" dirty="0" smtClean="0">
                <a:latin typeface="Arial" charset="0"/>
              </a:rPr>
              <a:t>Follow manufacturers recommendation concerning any potential safety hazards.</a:t>
            </a:r>
            <a:endParaRPr lang="en-US" sz="3200" dirty="0">
              <a:latin typeface="Arial" charset="0"/>
            </a:endParaRPr>
          </a:p>
          <a:p>
            <a:pPr>
              <a:buFont typeface="Monotype Sorts" pitchFamily="2" charset="2"/>
              <a:buNone/>
            </a:pPr>
            <a:endParaRPr lang="en-US" dirty="0">
              <a:latin typeface="Arial" charset="0"/>
            </a:endParaRPr>
          </a:p>
          <a:p>
            <a:pPr>
              <a:buFont typeface="Monotype Sorts" pitchFamily="2" charset="2"/>
              <a:buNone/>
            </a:pPr>
            <a:endParaRPr lang="en-US" dirty="0">
              <a:latin typeface="Arial" charset="0"/>
            </a:endParaRPr>
          </a:p>
        </p:txBody>
      </p:sp>
    </p:spTree>
    <p:extLst>
      <p:ext uri="{BB962C8B-B14F-4D97-AF65-F5344CB8AC3E}">
        <p14:creationId xmlns:p14="http://schemas.microsoft.com/office/powerpoint/2010/main" val="2130110598"/>
      </p:ext>
    </p:extLst>
  </p:cSld>
  <p:clrMapOvr>
    <a:masterClrMapping/>
  </p:clrMapOvr>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dirty="0" smtClean="0">
                <a:solidFill>
                  <a:schemeClr val="tx1"/>
                </a:solidFill>
              </a:rPr>
              <a:t>Eye</a:t>
            </a:r>
            <a:r>
              <a:rPr lang="en-US" dirty="0" smtClean="0"/>
              <a:t> </a:t>
            </a:r>
            <a:r>
              <a:rPr lang="en-US" dirty="0" smtClean="0">
                <a:solidFill>
                  <a:schemeClr val="tx1"/>
                </a:solidFill>
              </a:rPr>
              <a:t>Safety</a:t>
            </a:r>
            <a:r>
              <a:rPr lang="en-US" dirty="0" smtClean="0"/>
              <a:t> </a:t>
            </a:r>
            <a:r>
              <a:rPr lang="en-US" dirty="0" smtClean="0">
                <a:solidFill>
                  <a:schemeClr val="tx1"/>
                </a:solidFill>
              </a:rPr>
              <a:t>Concerns</a:t>
            </a:r>
            <a:endParaRPr lang="en-US" dirty="0">
              <a:solidFill>
                <a:schemeClr val="tx1"/>
              </a:solidFill>
            </a:endParaRPr>
          </a:p>
        </p:txBody>
      </p:sp>
      <p:sp>
        <p:nvSpPr>
          <p:cNvPr id="3" name="Content Placeholder 2"/>
          <p:cNvSpPr>
            <a:spLocks noGrp="1"/>
          </p:cNvSpPr>
          <p:nvPr>
            <p:ph idx="1"/>
          </p:nvPr>
        </p:nvSpPr>
        <p:spPr/>
        <p:txBody>
          <a:bodyPr/>
          <a:lstStyle/>
          <a:p>
            <a:r>
              <a:rPr lang="en-US" sz="3200" dirty="0" smtClean="0"/>
              <a:t>The lidar unit emits a very brief pulse of infrared light. (invisible to the human eye) Because the pulse of infrared light is so brief, it is not possible for the eye to focus on it like it could with the continuous beam of visible light from a laser pointer.</a:t>
            </a:r>
            <a:endParaRPr lang="en-US" sz="3200" dirty="0"/>
          </a:p>
        </p:txBody>
      </p:sp>
      <p:sp>
        <p:nvSpPr>
          <p:cNvPr id="4" name="Slide Number Placeholder 3"/>
          <p:cNvSpPr>
            <a:spLocks noGrp="1"/>
          </p:cNvSpPr>
          <p:nvPr>
            <p:ph type="sldNum" sz="quarter" idx="12"/>
          </p:nvPr>
        </p:nvSpPr>
        <p:spPr/>
        <p:txBody>
          <a:bodyPr/>
          <a:lstStyle/>
          <a:p>
            <a:pPr>
              <a:defRPr/>
            </a:pPr>
            <a:fld id="{92946194-5ECE-4141-9CB7-021ABA2F6097}" type="slidenum">
              <a:rPr lang="en-US" smtClean="0">
                <a:solidFill>
                  <a:srgbClr val="000000"/>
                </a:solidFill>
              </a:rPr>
              <a:pPr>
                <a:defRPr/>
              </a:pPr>
              <a:t>181</a:t>
            </a:fld>
            <a:endParaRPr lang="en-US" dirty="0">
              <a:solidFill>
                <a:srgbClr val="000000"/>
              </a:solidFill>
            </a:endParaRPr>
          </a:p>
        </p:txBody>
      </p:sp>
    </p:spTree>
    <p:extLst>
      <p:ext uri="{BB962C8B-B14F-4D97-AF65-F5344CB8AC3E}">
        <p14:creationId xmlns:p14="http://schemas.microsoft.com/office/powerpoint/2010/main" val="3881489227"/>
      </p:ext>
    </p:extLst>
  </p:cSld>
  <p:clrMapOvr>
    <a:masterClrMapping/>
  </p:clrMapOvr>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Eye Safety Concerns</a:t>
            </a:r>
            <a:endParaRPr lang="en-US" dirty="0">
              <a:solidFill>
                <a:schemeClr val="tx1"/>
              </a:solidFill>
            </a:endParaRPr>
          </a:p>
        </p:txBody>
      </p:sp>
      <p:sp>
        <p:nvSpPr>
          <p:cNvPr id="3" name="Content Placeholder 2"/>
          <p:cNvSpPr>
            <a:spLocks noGrp="1"/>
          </p:cNvSpPr>
          <p:nvPr>
            <p:ph idx="1"/>
          </p:nvPr>
        </p:nvSpPr>
        <p:spPr/>
        <p:txBody>
          <a:bodyPr/>
          <a:lstStyle/>
          <a:p>
            <a:r>
              <a:rPr lang="en-US" sz="3200" dirty="0" smtClean="0"/>
              <a:t>Always follow the unit manufacturer’s recommendations, if any, concerning any potential safety hazards.</a:t>
            </a:r>
            <a:endParaRPr lang="en-US" sz="3200" dirty="0"/>
          </a:p>
        </p:txBody>
      </p:sp>
      <p:sp>
        <p:nvSpPr>
          <p:cNvPr id="4" name="Slide Number Placeholder 3"/>
          <p:cNvSpPr>
            <a:spLocks noGrp="1"/>
          </p:cNvSpPr>
          <p:nvPr>
            <p:ph type="sldNum" sz="quarter" idx="12"/>
          </p:nvPr>
        </p:nvSpPr>
        <p:spPr/>
        <p:txBody>
          <a:bodyPr/>
          <a:lstStyle/>
          <a:p>
            <a:pPr>
              <a:defRPr/>
            </a:pPr>
            <a:fld id="{92946194-5ECE-4141-9CB7-021ABA2F6097}" type="slidenum">
              <a:rPr lang="en-US" smtClean="0">
                <a:solidFill>
                  <a:srgbClr val="000000"/>
                </a:solidFill>
              </a:rPr>
              <a:pPr>
                <a:defRPr/>
              </a:pPr>
              <a:t>182</a:t>
            </a:fld>
            <a:endParaRPr lang="en-US" dirty="0">
              <a:solidFill>
                <a:srgbClr val="000000"/>
              </a:solidFill>
            </a:endParaRPr>
          </a:p>
        </p:txBody>
      </p:sp>
    </p:spTree>
    <p:extLst>
      <p:ext uri="{BB962C8B-B14F-4D97-AF65-F5344CB8AC3E}">
        <p14:creationId xmlns:p14="http://schemas.microsoft.com/office/powerpoint/2010/main" val="289101727"/>
      </p:ext>
    </p:extLst>
  </p:cSld>
  <p:clrMapOvr>
    <a:masterClrMapping/>
  </p:clrMapOvr>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Unit 12</a:t>
            </a:r>
            <a:endParaRPr lang="en-US" dirty="0">
              <a:solidFill>
                <a:schemeClr val="tx1"/>
              </a:solidFill>
            </a:endParaRPr>
          </a:p>
        </p:txBody>
      </p:sp>
      <p:sp>
        <p:nvSpPr>
          <p:cNvPr id="3" name="Content Placeholder 2"/>
          <p:cNvSpPr>
            <a:spLocks noGrp="1"/>
          </p:cNvSpPr>
          <p:nvPr>
            <p:ph idx="1"/>
          </p:nvPr>
        </p:nvSpPr>
        <p:spPr/>
        <p:txBody>
          <a:bodyPr/>
          <a:lstStyle/>
          <a:p>
            <a:pPr marL="0" indent="0" algn="ctr">
              <a:buNone/>
            </a:pPr>
            <a:r>
              <a:rPr lang="en-US" sz="4800" dirty="0" smtClean="0"/>
              <a:t>Practical Exercises</a:t>
            </a:r>
            <a:endParaRPr lang="en-US" sz="4800" dirty="0"/>
          </a:p>
        </p:txBody>
      </p:sp>
      <p:sp>
        <p:nvSpPr>
          <p:cNvPr id="4" name="Slide Number Placeholder 3"/>
          <p:cNvSpPr>
            <a:spLocks noGrp="1"/>
          </p:cNvSpPr>
          <p:nvPr>
            <p:ph type="sldNum" sz="quarter" idx="12"/>
          </p:nvPr>
        </p:nvSpPr>
        <p:spPr/>
        <p:txBody>
          <a:bodyPr/>
          <a:lstStyle/>
          <a:p>
            <a:pPr>
              <a:defRPr/>
            </a:pPr>
            <a:fld id="{92946194-5ECE-4141-9CB7-021ABA2F6097}" type="slidenum">
              <a:rPr lang="en-US" smtClean="0">
                <a:solidFill>
                  <a:srgbClr val="000000"/>
                </a:solidFill>
              </a:rPr>
              <a:pPr>
                <a:defRPr/>
              </a:pPr>
              <a:t>183</a:t>
            </a:fld>
            <a:endParaRPr lang="en-US" dirty="0">
              <a:solidFill>
                <a:srgbClr val="000000"/>
              </a:solidFill>
            </a:endParaRPr>
          </a:p>
        </p:txBody>
      </p:sp>
    </p:spTree>
    <p:extLst>
      <p:ext uri="{BB962C8B-B14F-4D97-AF65-F5344CB8AC3E}">
        <p14:creationId xmlns:p14="http://schemas.microsoft.com/office/powerpoint/2010/main" val="562428465"/>
      </p:ext>
    </p:extLst>
  </p:cSld>
  <p:clrMapOvr>
    <a:masterClrMapping/>
  </p:clrMapOvr>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Practical Exercises</a:t>
            </a:r>
            <a:endParaRPr lang="en-US" dirty="0">
              <a:solidFill>
                <a:schemeClr val="tx1"/>
              </a:solidFill>
            </a:endParaRPr>
          </a:p>
        </p:txBody>
      </p:sp>
      <p:sp>
        <p:nvSpPr>
          <p:cNvPr id="3" name="Content Placeholder 2"/>
          <p:cNvSpPr>
            <a:spLocks noGrp="1"/>
          </p:cNvSpPr>
          <p:nvPr>
            <p:ph idx="1"/>
          </p:nvPr>
        </p:nvSpPr>
        <p:spPr/>
        <p:txBody>
          <a:bodyPr/>
          <a:lstStyle/>
          <a:p>
            <a:pPr marL="0" indent="0">
              <a:buNone/>
            </a:pPr>
            <a:r>
              <a:rPr lang="en-US" sz="3200" dirty="0" smtClean="0"/>
              <a:t>The students will be required to complete a ride along practical to observe the proper operation of a radar unit.  </a:t>
            </a:r>
          </a:p>
          <a:p>
            <a:pPr marL="0" indent="0">
              <a:buNone/>
            </a:pPr>
            <a:r>
              <a:rPr lang="en-US" sz="3200" dirty="0" smtClean="0"/>
              <a:t>The students will be required to conduct a stationary and moving speed and range estimation exercise.</a:t>
            </a:r>
          </a:p>
          <a:p>
            <a:pPr marL="0" indent="0">
              <a:buNone/>
            </a:pPr>
            <a:r>
              <a:rPr lang="en-US" sz="3200" dirty="0" smtClean="0"/>
              <a:t>The exercise will be completed with a plus or minus 20% degree of accuracy.</a:t>
            </a:r>
            <a:endParaRPr lang="en-US" sz="3200" dirty="0"/>
          </a:p>
        </p:txBody>
      </p:sp>
      <p:sp>
        <p:nvSpPr>
          <p:cNvPr id="4" name="Slide Number Placeholder 3"/>
          <p:cNvSpPr>
            <a:spLocks noGrp="1"/>
          </p:cNvSpPr>
          <p:nvPr>
            <p:ph type="sldNum" sz="quarter" idx="12"/>
          </p:nvPr>
        </p:nvSpPr>
        <p:spPr/>
        <p:txBody>
          <a:bodyPr/>
          <a:lstStyle/>
          <a:p>
            <a:pPr>
              <a:defRPr/>
            </a:pPr>
            <a:fld id="{92946194-5ECE-4141-9CB7-021ABA2F6097}" type="slidenum">
              <a:rPr lang="en-US" smtClean="0">
                <a:solidFill>
                  <a:srgbClr val="000000"/>
                </a:solidFill>
              </a:rPr>
              <a:pPr>
                <a:defRPr/>
              </a:pPr>
              <a:t>184</a:t>
            </a:fld>
            <a:endParaRPr lang="en-US" dirty="0">
              <a:solidFill>
                <a:srgbClr val="000000"/>
              </a:solidFill>
            </a:endParaRPr>
          </a:p>
        </p:txBody>
      </p:sp>
    </p:spTree>
    <p:extLst>
      <p:ext uri="{BB962C8B-B14F-4D97-AF65-F5344CB8AC3E}">
        <p14:creationId xmlns:p14="http://schemas.microsoft.com/office/powerpoint/2010/main" val="4225236422"/>
      </p:ext>
    </p:extLst>
  </p:cSld>
  <p:clrMapOvr>
    <a:masterClrMapping/>
  </p:clrMapOvr>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Conclusion</a:t>
            </a:r>
            <a:endParaRPr lang="en-US" dirty="0">
              <a:solidFill>
                <a:schemeClr val="tx1"/>
              </a:solidFill>
            </a:endParaRPr>
          </a:p>
        </p:txBody>
      </p:sp>
      <p:sp>
        <p:nvSpPr>
          <p:cNvPr id="3" name="Content Placeholder 2"/>
          <p:cNvSpPr>
            <a:spLocks noGrp="1"/>
          </p:cNvSpPr>
          <p:nvPr>
            <p:ph idx="1"/>
          </p:nvPr>
        </p:nvSpPr>
        <p:spPr/>
        <p:txBody>
          <a:bodyPr/>
          <a:lstStyle/>
          <a:p>
            <a:r>
              <a:rPr lang="en-US" sz="3200" dirty="0" smtClean="0"/>
              <a:t>We have covered radar and lidar operation from a basic approach. You will be expected to learn how to operate your agency’s radar and lidar devices and to follow your departmental policies for proper operation.</a:t>
            </a:r>
            <a:endParaRPr lang="en-US" sz="3200" dirty="0"/>
          </a:p>
        </p:txBody>
      </p:sp>
      <p:sp>
        <p:nvSpPr>
          <p:cNvPr id="4" name="Slide Number Placeholder 3"/>
          <p:cNvSpPr>
            <a:spLocks noGrp="1"/>
          </p:cNvSpPr>
          <p:nvPr>
            <p:ph type="sldNum" sz="quarter" idx="12"/>
          </p:nvPr>
        </p:nvSpPr>
        <p:spPr/>
        <p:txBody>
          <a:bodyPr/>
          <a:lstStyle/>
          <a:p>
            <a:pPr>
              <a:defRPr/>
            </a:pPr>
            <a:fld id="{92946194-5ECE-4141-9CB7-021ABA2F6097}" type="slidenum">
              <a:rPr lang="en-US" smtClean="0">
                <a:solidFill>
                  <a:srgbClr val="000000"/>
                </a:solidFill>
              </a:rPr>
              <a:pPr>
                <a:defRPr/>
              </a:pPr>
              <a:t>185</a:t>
            </a:fld>
            <a:endParaRPr lang="en-US" dirty="0">
              <a:solidFill>
                <a:srgbClr val="000000"/>
              </a:solidFill>
            </a:endParaRPr>
          </a:p>
        </p:txBody>
      </p:sp>
    </p:spTree>
    <p:extLst>
      <p:ext uri="{BB962C8B-B14F-4D97-AF65-F5344CB8AC3E}">
        <p14:creationId xmlns:p14="http://schemas.microsoft.com/office/powerpoint/2010/main" val="1181163059"/>
      </p:ext>
    </p:extLst>
  </p:cSld>
  <p:clrMapOvr>
    <a:masterClrMapping/>
  </p:clrMapOvr>
  <p:timing>
    <p:tnLst>
      <p:par>
        <p:cT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Conclusion</a:t>
            </a:r>
            <a:endParaRPr lang="en-US" dirty="0">
              <a:solidFill>
                <a:schemeClr val="tx1"/>
              </a:solidFill>
            </a:endParaRPr>
          </a:p>
        </p:txBody>
      </p:sp>
      <p:sp>
        <p:nvSpPr>
          <p:cNvPr id="3" name="Content Placeholder 2"/>
          <p:cNvSpPr>
            <a:spLocks noGrp="1"/>
          </p:cNvSpPr>
          <p:nvPr>
            <p:ph idx="1"/>
          </p:nvPr>
        </p:nvSpPr>
        <p:spPr/>
        <p:txBody>
          <a:bodyPr/>
          <a:lstStyle/>
          <a:p>
            <a:r>
              <a:rPr lang="en-US" sz="3200" dirty="0" smtClean="0"/>
              <a:t>If you follow the guidelines that you have been given, you should have no problems operating in a professional, ethical and legally defensible manner.</a:t>
            </a:r>
            <a:endParaRPr lang="en-US" sz="3200" dirty="0"/>
          </a:p>
        </p:txBody>
      </p:sp>
      <p:sp>
        <p:nvSpPr>
          <p:cNvPr id="4" name="Slide Number Placeholder 3"/>
          <p:cNvSpPr>
            <a:spLocks noGrp="1"/>
          </p:cNvSpPr>
          <p:nvPr>
            <p:ph type="sldNum" sz="quarter" idx="12"/>
          </p:nvPr>
        </p:nvSpPr>
        <p:spPr/>
        <p:txBody>
          <a:bodyPr/>
          <a:lstStyle/>
          <a:p>
            <a:pPr>
              <a:defRPr/>
            </a:pPr>
            <a:fld id="{92946194-5ECE-4141-9CB7-021ABA2F6097}" type="slidenum">
              <a:rPr lang="en-US" smtClean="0">
                <a:solidFill>
                  <a:srgbClr val="000000"/>
                </a:solidFill>
              </a:rPr>
              <a:pPr>
                <a:defRPr/>
              </a:pPr>
              <a:t>186</a:t>
            </a:fld>
            <a:endParaRPr lang="en-US" dirty="0">
              <a:solidFill>
                <a:srgbClr val="000000"/>
              </a:solidFill>
            </a:endParaRPr>
          </a:p>
        </p:txBody>
      </p:sp>
    </p:spTree>
    <p:extLst>
      <p:ext uri="{BB962C8B-B14F-4D97-AF65-F5344CB8AC3E}">
        <p14:creationId xmlns:p14="http://schemas.microsoft.com/office/powerpoint/2010/main" val="3197279190"/>
      </p:ext>
    </p:extLst>
  </p:cSld>
  <p:clrMapOvr>
    <a:masterClrMapping/>
  </p:clrMapOvr>
  <p:timing>
    <p:tnLst>
      <p:par>
        <p:cT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Remember</a:t>
            </a:r>
            <a:endParaRPr lang="en-US" dirty="0">
              <a:solidFill>
                <a:schemeClr val="tx1"/>
              </a:solidFill>
            </a:endParaRPr>
          </a:p>
        </p:txBody>
      </p:sp>
      <p:sp>
        <p:nvSpPr>
          <p:cNvPr id="3" name="Content Placeholder 2"/>
          <p:cNvSpPr>
            <a:spLocks noGrp="1"/>
          </p:cNvSpPr>
          <p:nvPr>
            <p:ph idx="1"/>
          </p:nvPr>
        </p:nvSpPr>
        <p:spPr/>
        <p:txBody>
          <a:bodyPr/>
          <a:lstStyle/>
          <a:p>
            <a:r>
              <a:rPr lang="en-US" sz="3200" dirty="0" smtClean="0"/>
              <a:t>If any doubt exists about the validity of a target vehicle speed reading, take no enforcement action.</a:t>
            </a:r>
            <a:endParaRPr lang="en-US" sz="3200" dirty="0"/>
          </a:p>
        </p:txBody>
      </p:sp>
      <p:sp>
        <p:nvSpPr>
          <p:cNvPr id="4" name="Slide Number Placeholder 3"/>
          <p:cNvSpPr>
            <a:spLocks noGrp="1"/>
          </p:cNvSpPr>
          <p:nvPr>
            <p:ph type="sldNum" sz="quarter" idx="12"/>
          </p:nvPr>
        </p:nvSpPr>
        <p:spPr/>
        <p:txBody>
          <a:bodyPr/>
          <a:lstStyle/>
          <a:p>
            <a:pPr>
              <a:defRPr/>
            </a:pPr>
            <a:fld id="{92946194-5ECE-4141-9CB7-021ABA2F6097}" type="slidenum">
              <a:rPr lang="en-US" smtClean="0">
                <a:solidFill>
                  <a:srgbClr val="000000"/>
                </a:solidFill>
              </a:rPr>
              <a:pPr>
                <a:defRPr/>
              </a:pPr>
              <a:t>187</a:t>
            </a:fld>
            <a:endParaRPr lang="en-US" dirty="0">
              <a:solidFill>
                <a:srgbClr val="000000"/>
              </a:solidFill>
            </a:endParaRPr>
          </a:p>
        </p:txBody>
      </p:sp>
    </p:spTree>
    <p:extLst>
      <p:ext uri="{BB962C8B-B14F-4D97-AF65-F5344CB8AC3E}">
        <p14:creationId xmlns:p14="http://schemas.microsoft.com/office/powerpoint/2010/main" val="227578851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97260B6E-8D36-4F0E-88D3-E37BE0163B05}" type="slidenum">
              <a:rPr lang="en-US"/>
              <a:pPr/>
              <a:t>19</a:t>
            </a:fld>
            <a:endParaRPr lang="en-US" dirty="0"/>
          </a:p>
        </p:txBody>
      </p:sp>
      <p:sp>
        <p:nvSpPr>
          <p:cNvPr id="81922" name="Rectangle 1026"/>
          <p:cNvSpPr>
            <a:spLocks noGrp="1" noChangeArrowheads="1"/>
          </p:cNvSpPr>
          <p:nvPr>
            <p:ph type="title"/>
          </p:nvPr>
        </p:nvSpPr>
        <p:spPr>
          <a:noFill/>
          <a:ln/>
        </p:spPr>
        <p:txBody>
          <a:bodyPr lIns="92075" tIns="46038" rIns="92075" bIns="46038" anchor="b"/>
          <a:lstStyle/>
          <a:p>
            <a:r>
              <a:rPr lang="en-US" sz="4800" dirty="0">
                <a:solidFill>
                  <a:schemeClr val="tx1"/>
                </a:solidFill>
              </a:rPr>
              <a:t>Introduction of Scientific Evidence</a:t>
            </a:r>
          </a:p>
        </p:txBody>
      </p:sp>
      <p:sp>
        <p:nvSpPr>
          <p:cNvPr id="81923" name="Rectangle 1027"/>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dirty="0">
                <a:latin typeface="Arial" charset="0"/>
              </a:rPr>
              <a:t>Evidence derived from complex mechanical devices is typically challenged by the defense as to its accuracy and reliability.</a:t>
            </a:r>
            <a:endParaRPr lang="en-US" b="1" dirty="0">
              <a:latin typeface="Arial" charset="0"/>
            </a:endParaRPr>
          </a:p>
          <a:p>
            <a:r>
              <a:rPr lang="en-US" dirty="0">
                <a:latin typeface="Arial" charset="0"/>
              </a:rPr>
              <a:t>The prosecution must establish this reliability by the use of </a:t>
            </a:r>
            <a:r>
              <a:rPr lang="en-US" dirty="0" smtClean="0">
                <a:latin typeface="Arial" charset="0"/>
              </a:rPr>
              <a:t>expert </a:t>
            </a:r>
            <a:r>
              <a:rPr lang="en-US" dirty="0">
                <a:latin typeface="Arial" charset="0"/>
              </a:rPr>
              <a:t>witnesses.</a:t>
            </a:r>
            <a:r>
              <a:rPr lang="en-US" b="1" dirty="0">
                <a:latin typeface="Arial" charset="0"/>
              </a:rPr>
              <a:t>	</a:t>
            </a:r>
          </a:p>
          <a:p>
            <a:pPr>
              <a:buFont typeface="Monotype Sorts" pitchFamily="2" charset="2"/>
              <a:buNone/>
            </a:pPr>
            <a:endParaRPr lang="en-US" b="1" dirty="0">
              <a:latin typeface="Arial" charset="0"/>
            </a:endParaRPr>
          </a:p>
          <a:p>
            <a:pPr>
              <a:buFont typeface="Monotype Sorts" pitchFamily="2" charset="2"/>
              <a:buNone/>
            </a:pPr>
            <a:endParaRPr lang="en-US" b="1" dirty="0">
              <a:latin typeface="Arial" charset="0"/>
            </a:endParaRPr>
          </a:p>
        </p:txBody>
      </p:sp>
    </p:spTree>
    <p:extLst>
      <p:ext uri="{BB962C8B-B14F-4D97-AF65-F5344CB8AC3E}">
        <p14:creationId xmlns:p14="http://schemas.microsoft.com/office/powerpoint/2010/main" val="16756394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3352800" y="685800"/>
            <a:ext cx="5334000" cy="2743200"/>
          </a:xfrm>
        </p:spPr>
        <p:txBody>
          <a:bodyPr anchor="ctr" anchorCtr="0"/>
          <a:lstStyle/>
          <a:p>
            <a:pPr eaLnBrk="1" hangingPunct="1"/>
            <a:r>
              <a:rPr lang="en-US" sz="5400" dirty="0" smtClean="0">
                <a:solidFill>
                  <a:schemeClr val="tx1"/>
                </a:solidFill>
              </a:rPr>
              <a:t>Unit</a:t>
            </a:r>
            <a:r>
              <a:rPr lang="en-US" sz="4400" dirty="0" smtClean="0">
                <a:solidFill>
                  <a:schemeClr val="tx1"/>
                </a:solidFill>
              </a:rPr>
              <a:t> </a:t>
            </a:r>
            <a:r>
              <a:rPr lang="en-US" sz="5400" dirty="0" smtClean="0">
                <a:solidFill>
                  <a:schemeClr val="tx1"/>
                </a:solidFill>
              </a:rPr>
              <a:t>1</a:t>
            </a:r>
            <a:endParaRPr lang="en-US" sz="5400" b="1" dirty="0" smtClean="0">
              <a:solidFill>
                <a:schemeClr val="tx1"/>
              </a:solidFill>
            </a:endParaRPr>
          </a:p>
        </p:txBody>
      </p:sp>
      <p:sp>
        <p:nvSpPr>
          <p:cNvPr id="3075" name="Rectangle 3"/>
          <p:cNvSpPr>
            <a:spLocks noGrp="1" noChangeArrowheads="1"/>
          </p:cNvSpPr>
          <p:nvPr>
            <p:ph type="subTitle" idx="1"/>
          </p:nvPr>
        </p:nvSpPr>
        <p:spPr>
          <a:xfrm>
            <a:off x="2590800" y="4114800"/>
            <a:ext cx="4038600" cy="1219200"/>
          </a:xfrm>
        </p:spPr>
        <p:txBody>
          <a:bodyPr/>
          <a:lstStyle/>
          <a:p>
            <a:pPr eaLnBrk="1" hangingPunct="1"/>
            <a:r>
              <a:rPr lang="en-US" sz="4400" dirty="0"/>
              <a:t>Legal Considerations</a:t>
            </a:r>
          </a:p>
          <a:p>
            <a:pPr eaLnBrk="1" hangingPunct="1"/>
            <a:endParaRPr lang="en-US" b="1" dirty="0" smtClean="0"/>
          </a:p>
        </p:txBody>
      </p:sp>
      <p:sp>
        <p:nvSpPr>
          <p:cNvPr id="2" name="Slide Number Placeholder 1"/>
          <p:cNvSpPr>
            <a:spLocks noGrp="1"/>
          </p:cNvSpPr>
          <p:nvPr>
            <p:ph type="sldNum" sz="quarter" idx="12"/>
          </p:nvPr>
        </p:nvSpPr>
        <p:spPr/>
        <p:txBody>
          <a:bodyPr/>
          <a:lstStyle/>
          <a:p>
            <a:pPr>
              <a:defRPr/>
            </a:pPr>
            <a:fld id="{18306EEF-17DB-41A6-AF19-EE4096313665}" type="slidenum">
              <a:rPr lang="en-US" smtClean="0">
                <a:solidFill>
                  <a:srgbClr val="000000"/>
                </a:solidFill>
              </a:rPr>
              <a:pPr>
                <a:defRPr/>
              </a:pPr>
              <a:t>2</a:t>
            </a:fld>
            <a:endParaRPr lang="en-US" dirty="0">
              <a:solidFill>
                <a:srgbClr val="000000"/>
              </a:solidFill>
            </a:endParaRPr>
          </a:p>
        </p:txBody>
      </p:sp>
    </p:spTree>
    <p:extLst>
      <p:ext uri="{BB962C8B-B14F-4D97-AF65-F5344CB8AC3E}">
        <p14:creationId xmlns:p14="http://schemas.microsoft.com/office/powerpoint/2010/main" val="295397176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B8BACCE1-370B-4B85-BA1E-F2B2370AE95E}" type="slidenum">
              <a:rPr lang="en-US"/>
              <a:pPr/>
              <a:t>20</a:t>
            </a:fld>
            <a:endParaRPr lang="en-US" dirty="0"/>
          </a:p>
        </p:txBody>
      </p:sp>
      <p:sp>
        <p:nvSpPr>
          <p:cNvPr id="82946" name="Rectangle 2"/>
          <p:cNvSpPr>
            <a:spLocks noGrp="1" noChangeArrowheads="1"/>
          </p:cNvSpPr>
          <p:nvPr>
            <p:ph type="title"/>
          </p:nvPr>
        </p:nvSpPr>
        <p:spPr>
          <a:noFill/>
          <a:ln/>
        </p:spPr>
        <p:txBody>
          <a:bodyPr lIns="92075" tIns="46038" rIns="92075" bIns="46038" anchor="b"/>
          <a:lstStyle/>
          <a:p>
            <a:r>
              <a:rPr lang="en-US" sz="4800" dirty="0">
                <a:solidFill>
                  <a:schemeClr val="tx1"/>
                </a:solidFill>
              </a:rPr>
              <a:t>Introduction of Scientific Evidence</a:t>
            </a:r>
          </a:p>
        </p:txBody>
      </p:sp>
      <p:sp>
        <p:nvSpPr>
          <p:cNvPr id="82947"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dirty="0">
                <a:latin typeface="Arial" charset="0"/>
              </a:rPr>
              <a:t>The court can dispense with expert testimony only if the scientific principle underlying the new device has been </a:t>
            </a:r>
            <a:r>
              <a:rPr lang="en-US" dirty="0" smtClean="0">
                <a:latin typeface="Arial" charset="0"/>
              </a:rPr>
              <a:t>given </a:t>
            </a:r>
            <a:r>
              <a:rPr lang="en-US" dirty="0">
                <a:latin typeface="Arial" charset="0"/>
              </a:rPr>
              <a:t>judicial notice.</a:t>
            </a:r>
          </a:p>
          <a:p>
            <a:r>
              <a:rPr lang="en-US" dirty="0">
                <a:latin typeface="Arial" charset="0"/>
              </a:rPr>
              <a:t>Judicial notice extends only to the principle, it does not apply to any particular device</a:t>
            </a:r>
          </a:p>
        </p:txBody>
      </p:sp>
    </p:spTree>
    <p:extLst>
      <p:ext uri="{BB962C8B-B14F-4D97-AF65-F5344CB8AC3E}">
        <p14:creationId xmlns:p14="http://schemas.microsoft.com/office/powerpoint/2010/main" val="355711611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Introduction of Scientific Evidence</a:t>
            </a:r>
            <a:endParaRPr lang="en-US" dirty="0">
              <a:solidFill>
                <a:schemeClr val="tx1"/>
              </a:solidFill>
            </a:endParaRPr>
          </a:p>
        </p:txBody>
      </p:sp>
      <p:sp>
        <p:nvSpPr>
          <p:cNvPr id="3" name="Content Placeholder 2"/>
          <p:cNvSpPr>
            <a:spLocks noGrp="1"/>
          </p:cNvSpPr>
          <p:nvPr>
            <p:ph idx="1"/>
          </p:nvPr>
        </p:nvSpPr>
        <p:spPr/>
        <p:txBody>
          <a:bodyPr/>
          <a:lstStyle/>
          <a:p>
            <a:r>
              <a:rPr lang="en-US" dirty="0" smtClean="0"/>
              <a:t>The following are landmark court cases that have established judicial notice or established proper operating and testing procedures.</a:t>
            </a:r>
            <a:endParaRPr lang="en-US" dirty="0"/>
          </a:p>
        </p:txBody>
      </p:sp>
      <p:sp>
        <p:nvSpPr>
          <p:cNvPr id="4" name="Slide Number Placeholder 3"/>
          <p:cNvSpPr>
            <a:spLocks noGrp="1"/>
          </p:cNvSpPr>
          <p:nvPr>
            <p:ph type="sldNum" sz="quarter" idx="12"/>
          </p:nvPr>
        </p:nvSpPr>
        <p:spPr/>
        <p:txBody>
          <a:bodyPr/>
          <a:lstStyle/>
          <a:p>
            <a:pPr>
              <a:defRPr/>
            </a:pPr>
            <a:fld id="{92946194-5ECE-4141-9CB7-021ABA2F6097}" type="slidenum">
              <a:rPr lang="en-US" smtClean="0">
                <a:solidFill>
                  <a:srgbClr val="000000"/>
                </a:solidFill>
              </a:rPr>
              <a:pPr>
                <a:defRPr/>
              </a:pPr>
              <a:t>21</a:t>
            </a:fld>
            <a:endParaRPr lang="en-US" dirty="0">
              <a:solidFill>
                <a:srgbClr val="000000"/>
              </a:solidFill>
            </a:endParaRPr>
          </a:p>
        </p:txBody>
      </p:sp>
    </p:spTree>
    <p:extLst>
      <p:ext uri="{BB962C8B-B14F-4D97-AF65-F5344CB8AC3E}">
        <p14:creationId xmlns:p14="http://schemas.microsoft.com/office/powerpoint/2010/main" val="26801368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6460D66E-5A6C-4BC6-AE9D-5418FF09F209}" type="slidenum">
              <a:rPr lang="en-US"/>
              <a:pPr/>
              <a:t>22</a:t>
            </a:fld>
            <a:endParaRPr lang="en-US" dirty="0"/>
          </a:p>
        </p:txBody>
      </p:sp>
      <p:sp>
        <p:nvSpPr>
          <p:cNvPr id="83970" name="Rectangle 2"/>
          <p:cNvSpPr>
            <a:spLocks noGrp="1" noChangeArrowheads="1"/>
          </p:cNvSpPr>
          <p:nvPr>
            <p:ph type="title"/>
          </p:nvPr>
        </p:nvSpPr>
        <p:spPr>
          <a:noFill/>
          <a:ln/>
        </p:spPr>
        <p:txBody>
          <a:bodyPr lIns="92075" tIns="46038" rIns="92075" bIns="46038" anchor="b"/>
          <a:lstStyle/>
          <a:p>
            <a:r>
              <a:rPr lang="en-US" dirty="0">
                <a:solidFill>
                  <a:schemeClr val="tx1"/>
                </a:solidFill>
              </a:rPr>
              <a:t>Judicial Notice</a:t>
            </a:r>
          </a:p>
        </p:txBody>
      </p:sp>
      <p:sp>
        <p:nvSpPr>
          <p:cNvPr id="83971"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3200" dirty="0">
                <a:latin typeface="Arial" charset="0"/>
              </a:rPr>
              <a:t>In June 1955, the Supreme Court of New Jersey  took </a:t>
            </a:r>
            <a:r>
              <a:rPr lang="en-US" sz="3200" dirty="0" smtClean="0">
                <a:latin typeface="Arial" charset="0"/>
              </a:rPr>
              <a:t>judicial </a:t>
            </a:r>
            <a:r>
              <a:rPr lang="en-US" sz="3200" dirty="0">
                <a:latin typeface="Arial" charset="0"/>
              </a:rPr>
              <a:t>notice of the Doppler </a:t>
            </a:r>
            <a:r>
              <a:rPr lang="en-US" sz="3200" dirty="0" smtClean="0">
                <a:latin typeface="Arial" charset="0"/>
              </a:rPr>
              <a:t>radar.</a:t>
            </a:r>
            <a:endParaRPr lang="en-US" sz="3200" dirty="0">
              <a:latin typeface="Arial" charset="0"/>
            </a:endParaRPr>
          </a:p>
          <a:p>
            <a:r>
              <a:rPr lang="en-US" sz="3200" dirty="0">
                <a:latin typeface="Arial" charset="0"/>
              </a:rPr>
              <a:t>This case was </a:t>
            </a:r>
            <a:r>
              <a:rPr lang="en-US" sz="3200" i="1" dirty="0">
                <a:latin typeface="Arial" charset="0"/>
              </a:rPr>
              <a:t> </a:t>
            </a:r>
            <a:r>
              <a:rPr lang="en-US" sz="3200" i="1" u="sng" dirty="0">
                <a:latin typeface="Arial" charset="0"/>
              </a:rPr>
              <a:t>State v. Dantonio.</a:t>
            </a:r>
            <a:endParaRPr lang="en-US" sz="3200" dirty="0">
              <a:latin typeface="Arial" charset="0"/>
            </a:endParaRPr>
          </a:p>
          <a:p>
            <a:r>
              <a:rPr lang="en-US" sz="3200" dirty="0">
                <a:latin typeface="Arial" charset="0"/>
              </a:rPr>
              <a:t>In this case the court affirmed that the </a:t>
            </a:r>
            <a:r>
              <a:rPr lang="en-US" sz="3200" dirty="0" smtClean="0">
                <a:latin typeface="Arial" charset="0"/>
              </a:rPr>
              <a:t>radar </a:t>
            </a:r>
            <a:r>
              <a:rPr lang="en-US" sz="3200" dirty="0">
                <a:latin typeface="Arial" charset="0"/>
              </a:rPr>
              <a:t>concept was generally known and understood by all reasonably </a:t>
            </a:r>
            <a:r>
              <a:rPr lang="en-US" sz="3200" dirty="0" smtClean="0">
                <a:latin typeface="Arial" charset="0"/>
              </a:rPr>
              <a:t>informed </a:t>
            </a:r>
            <a:r>
              <a:rPr lang="en-US" sz="3200" dirty="0">
                <a:latin typeface="Arial" charset="0"/>
              </a:rPr>
              <a:t>individuals.</a:t>
            </a:r>
          </a:p>
          <a:p>
            <a:pPr>
              <a:buFont typeface="Monotype Sorts" pitchFamily="2" charset="2"/>
              <a:buNone/>
            </a:pPr>
            <a:endParaRPr lang="en-US" dirty="0">
              <a:latin typeface="Arial" charset="0"/>
            </a:endParaRPr>
          </a:p>
        </p:txBody>
      </p:sp>
    </p:spTree>
    <p:extLst>
      <p:ext uri="{BB962C8B-B14F-4D97-AF65-F5344CB8AC3E}">
        <p14:creationId xmlns:p14="http://schemas.microsoft.com/office/powerpoint/2010/main" val="13433411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64FA774D-F7C5-4758-B894-9ED9DF1A48B8}" type="slidenum">
              <a:rPr lang="en-US"/>
              <a:pPr/>
              <a:t>23</a:t>
            </a:fld>
            <a:endParaRPr lang="en-US" dirty="0"/>
          </a:p>
        </p:txBody>
      </p:sp>
      <p:sp>
        <p:nvSpPr>
          <p:cNvPr id="84994" name="Rectangle 1026"/>
          <p:cNvSpPr>
            <a:spLocks noGrp="1" noChangeArrowheads="1"/>
          </p:cNvSpPr>
          <p:nvPr>
            <p:ph type="title"/>
          </p:nvPr>
        </p:nvSpPr>
        <p:spPr>
          <a:noFill/>
          <a:ln/>
        </p:spPr>
        <p:txBody>
          <a:bodyPr lIns="92075" tIns="46038" rIns="92075" bIns="46038" anchor="b"/>
          <a:lstStyle/>
          <a:p>
            <a:r>
              <a:rPr lang="en-US" dirty="0">
                <a:solidFill>
                  <a:schemeClr val="tx1"/>
                </a:solidFill>
              </a:rPr>
              <a:t>Judicial Notice</a:t>
            </a:r>
          </a:p>
        </p:txBody>
      </p:sp>
      <p:sp>
        <p:nvSpPr>
          <p:cNvPr id="84995" name="Rectangle 1027"/>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3200" dirty="0" smtClean="0">
                <a:latin typeface="Arial" charset="0"/>
              </a:rPr>
              <a:t>The Arkansas State Supreme Court took judicial notice of Doppler radar in 1959, with the case </a:t>
            </a:r>
            <a:r>
              <a:rPr lang="en-US" sz="3200" i="1" u="sng" dirty="0" smtClean="0">
                <a:latin typeface="Arial" charset="0"/>
              </a:rPr>
              <a:t>Everight </a:t>
            </a:r>
            <a:r>
              <a:rPr lang="en-US" sz="3200" i="1" u="sng" dirty="0">
                <a:latin typeface="Arial" charset="0"/>
              </a:rPr>
              <a:t>v. City of Little </a:t>
            </a:r>
            <a:r>
              <a:rPr lang="en-US" sz="3200" i="1" u="sng" dirty="0" smtClean="0">
                <a:latin typeface="Arial" charset="0"/>
              </a:rPr>
              <a:t>Rock</a:t>
            </a:r>
            <a:r>
              <a:rPr lang="en-US" sz="3200" i="1" u="sng" dirty="0">
                <a:latin typeface="Arial" charset="0"/>
              </a:rPr>
              <a:t>.</a:t>
            </a:r>
          </a:p>
          <a:p>
            <a:r>
              <a:rPr lang="en-US" sz="3200" dirty="0" smtClean="0">
                <a:latin typeface="Arial" charset="0"/>
              </a:rPr>
              <a:t>In addition to taking judicial notice, this </a:t>
            </a:r>
            <a:r>
              <a:rPr lang="en-US" sz="3200" dirty="0">
                <a:latin typeface="Arial" charset="0"/>
              </a:rPr>
              <a:t>case established that it is still necessary to prove the </a:t>
            </a:r>
            <a:r>
              <a:rPr lang="en-US" sz="3200" dirty="0" smtClean="0">
                <a:latin typeface="Arial" charset="0"/>
              </a:rPr>
              <a:t>accuracy </a:t>
            </a:r>
            <a:r>
              <a:rPr lang="en-US" sz="3200" dirty="0">
                <a:latin typeface="Arial" charset="0"/>
              </a:rPr>
              <a:t>of the particular device employing the Doppler principle.</a:t>
            </a:r>
            <a:endParaRPr lang="en-US" sz="3200" i="1" u="sng" dirty="0">
              <a:latin typeface="Arial" charset="0"/>
            </a:endParaRPr>
          </a:p>
          <a:p>
            <a:pPr>
              <a:buFont typeface="Monotype Sorts" pitchFamily="2" charset="2"/>
              <a:buNone/>
            </a:pPr>
            <a:endParaRPr lang="en-US" dirty="0">
              <a:latin typeface="Arial" charset="0"/>
            </a:endParaRPr>
          </a:p>
          <a:p>
            <a:pPr>
              <a:buFont typeface="Monotype Sorts" pitchFamily="2" charset="2"/>
              <a:buNone/>
            </a:pPr>
            <a:endParaRPr lang="en-US" dirty="0">
              <a:latin typeface="Arial" charset="0"/>
            </a:endParaRPr>
          </a:p>
        </p:txBody>
      </p:sp>
    </p:spTree>
    <p:extLst>
      <p:ext uri="{BB962C8B-B14F-4D97-AF65-F5344CB8AC3E}">
        <p14:creationId xmlns:p14="http://schemas.microsoft.com/office/powerpoint/2010/main" val="321375278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860E8E48-4AAE-4544-939A-B46D51CDB6AD}" type="slidenum">
              <a:rPr lang="en-US"/>
              <a:pPr/>
              <a:t>24</a:t>
            </a:fld>
            <a:endParaRPr lang="en-US" dirty="0"/>
          </a:p>
        </p:txBody>
      </p:sp>
      <p:sp>
        <p:nvSpPr>
          <p:cNvPr id="86018" name="Rectangle 2"/>
          <p:cNvSpPr>
            <a:spLocks noGrp="1" noChangeArrowheads="1"/>
          </p:cNvSpPr>
          <p:nvPr>
            <p:ph type="title"/>
          </p:nvPr>
        </p:nvSpPr>
        <p:spPr>
          <a:noFill/>
          <a:ln/>
        </p:spPr>
        <p:txBody>
          <a:bodyPr lIns="92075" tIns="46038" rIns="92075" bIns="46038" anchor="b"/>
          <a:lstStyle/>
          <a:p>
            <a:r>
              <a:rPr lang="en-US" dirty="0">
                <a:solidFill>
                  <a:schemeClr val="tx1"/>
                </a:solidFill>
              </a:rPr>
              <a:t>Judicial Notice (Tests)</a:t>
            </a:r>
          </a:p>
        </p:txBody>
      </p:sp>
      <p:sp>
        <p:nvSpPr>
          <p:cNvPr id="86019"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dirty="0">
                <a:latin typeface="Arial" charset="0"/>
              </a:rPr>
              <a:t>No court can accept every </a:t>
            </a:r>
            <a:r>
              <a:rPr lang="en-US" dirty="0" smtClean="0">
                <a:latin typeface="Arial" charset="0"/>
              </a:rPr>
              <a:t>radar </a:t>
            </a:r>
            <a:r>
              <a:rPr lang="en-US" dirty="0">
                <a:latin typeface="Arial" charset="0"/>
              </a:rPr>
              <a:t>device as always being completely accurate.</a:t>
            </a:r>
          </a:p>
          <a:p>
            <a:r>
              <a:rPr lang="en-US" dirty="0">
                <a:latin typeface="Arial" charset="0"/>
              </a:rPr>
              <a:t>What the court may do is take judicial notice of certain methods and techniques for determining accuracy.</a:t>
            </a:r>
          </a:p>
          <a:p>
            <a:pPr>
              <a:buFont typeface="Monotype Sorts" pitchFamily="2" charset="2"/>
              <a:buNone/>
            </a:pPr>
            <a:endParaRPr lang="en-US" dirty="0">
              <a:latin typeface="Arial" charset="0"/>
            </a:endParaRPr>
          </a:p>
        </p:txBody>
      </p:sp>
    </p:spTree>
    <p:extLst>
      <p:ext uri="{BB962C8B-B14F-4D97-AF65-F5344CB8AC3E}">
        <p14:creationId xmlns:p14="http://schemas.microsoft.com/office/powerpoint/2010/main" val="131080850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2FB5B176-4A2A-4D56-8708-418DD68F179D}" type="slidenum">
              <a:rPr lang="en-US"/>
              <a:pPr/>
              <a:t>25</a:t>
            </a:fld>
            <a:endParaRPr lang="en-US" dirty="0"/>
          </a:p>
        </p:txBody>
      </p:sp>
      <p:sp>
        <p:nvSpPr>
          <p:cNvPr id="87042" name="Rectangle 2"/>
          <p:cNvSpPr>
            <a:spLocks noGrp="1" noChangeArrowheads="1"/>
          </p:cNvSpPr>
          <p:nvPr>
            <p:ph type="title"/>
          </p:nvPr>
        </p:nvSpPr>
        <p:spPr>
          <a:noFill/>
          <a:ln/>
        </p:spPr>
        <p:txBody>
          <a:bodyPr lIns="92075" tIns="46038" rIns="92075" bIns="46038" anchor="b"/>
          <a:lstStyle/>
          <a:p>
            <a:r>
              <a:rPr lang="en-US" dirty="0">
                <a:solidFill>
                  <a:schemeClr val="tx1"/>
                </a:solidFill>
              </a:rPr>
              <a:t>Judicial Notice (Tests)</a:t>
            </a:r>
          </a:p>
        </p:txBody>
      </p:sp>
      <p:sp>
        <p:nvSpPr>
          <p:cNvPr id="87043"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2800" dirty="0">
                <a:latin typeface="Arial" charset="0"/>
              </a:rPr>
              <a:t>In </a:t>
            </a:r>
            <a:r>
              <a:rPr lang="en-US" sz="2800" i="1" u="sng" dirty="0">
                <a:latin typeface="Arial" charset="0"/>
              </a:rPr>
              <a:t>Thomas v. City of Norfolk</a:t>
            </a:r>
            <a:r>
              <a:rPr lang="en-US" sz="2800" dirty="0">
                <a:latin typeface="Arial" charset="0"/>
              </a:rPr>
              <a:t> </a:t>
            </a:r>
            <a:r>
              <a:rPr lang="en-US" sz="2800" dirty="0" smtClean="0">
                <a:latin typeface="Arial" charset="0"/>
              </a:rPr>
              <a:t>The Supreme  Court of Virginia ruled </a:t>
            </a:r>
            <a:r>
              <a:rPr lang="en-US" sz="2800" dirty="0">
                <a:latin typeface="Arial" charset="0"/>
              </a:rPr>
              <a:t>that it would be sufficient to test the </a:t>
            </a:r>
            <a:r>
              <a:rPr lang="en-US" sz="2800" dirty="0" smtClean="0">
                <a:latin typeface="Arial" charset="0"/>
              </a:rPr>
              <a:t>radar </a:t>
            </a:r>
            <a:r>
              <a:rPr lang="en-US" sz="2800" dirty="0">
                <a:latin typeface="Arial" charset="0"/>
              </a:rPr>
              <a:t>unit at the beginning </a:t>
            </a:r>
            <a:r>
              <a:rPr lang="en-US" sz="2800" dirty="0" smtClean="0">
                <a:latin typeface="Arial" charset="0"/>
              </a:rPr>
              <a:t>and </a:t>
            </a:r>
            <a:r>
              <a:rPr lang="en-US" sz="2800" dirty="0">
                <a:latin typeface="Arial" charset="0"/>
              </a:rPr>
              <a:t>end of each duty shift.</a:t>
            </a:r>
          </a:p>
          <a:p>
            <a:r>
              <a:rPr lang="en-US" sz="2800" dirty="0">
                <a:latin typeface="Arial" charset="0"/>
              </a:rPr>
              <a:t>In </a:t>
            </a:r>
            <a:r>
              <a:rPr lang="en-US" sz="2800" i="1" u="sng" dirty="0">
                <a:latin typeface="Arial" charset="0"/>
              </a:rPr>
              <a:t>State v. Tomanelli</a:t>
            </a:r>
            <a:r>
              <a:rPr lang="en-US" sz="2800" dirty="0">
                <a:latin typeface="Arial" charset="0"/>
              </a:rPr>
              <a:t>  </a:t>
            </a:r>
            <a:r>
              <a:rPr lang="en-US" sz="2800" dirty="0" smtClean="0">
                <a:latin typeface="Arial" charset="0"/>
              </a:rPr>
              <a:t>the Supreme Court of Connecticut established the </a:t>
            </a:r>
            <a:r>
              <a:rPr lang="en-US" sz="2800" dirty="0">
                <a:latin typeface="Arial" charset="0"/>
              </a:rPr>
              <a:t>use of the tuning fork as a reliable test of </a:t>
            </a:r>
            <a:r>
              <a:rPr lang="en-US" sz="2800" dirty="0" smtClean="0">
                <a:latin typeface="Arial" charset="0"/>
              </a:rPr>
              <a:t>accuracy. It </a:t>
            </a:r>
            <a:r>
              <a:rPr lang="en-US" sz="2800" dirty="0">
                <a:latin typeface="Arial" charset="0"/>
              </a:rPr>
              <a:t>is important that the court noted that the tuning fork’s Accuracy may be questioned.</a:t>
            </a:r>
          </a:p>
          <a:p>
            <a:pPr>
              <a:buFont typeface="Monotype Sorts" pitchFamily="2" charset="2"/>
              <a:buNone/>
            </a:pPr>
            <a:endParaRPr lang="en-US" sz="2800" dirty="0">
              <a:latin typeface="Arial" charset="0"/>
            </a:endParaRPr>
          </a:p>
        </p:txBody>
      </p:sp>
    </p:spTree>
    <p:extLst>
      <p:ext uri="{BB962C8B-B14F-4D97-AF65-F5344CB8AC3E}">
        <p14:creationId xmlns:p14="http://schemas.microsoft.com/office/powerpoint/2010/main" val="218678414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F06B4E6A-C9EB-4C2F-ACC1-0DF79DD0EEFD}" type="slidenum">
              <a:rPr lang="en-US"/>
              <a:pPr/>
              <a:t>26</a:t>
            </a:fld>
            <a:endParaRPr lang="en-US" dirty="0"/>
          </a:p>
        </p:txBody>
      </p:sp>
      <p:sp>
        <p:nvSpPr>
          <p:cNvPr id="88066" name="Rectangle 2"/>
          <p:cNvSpPr>
            <a:spLocks noGrp="1" noChangeArrowheads="1"/>
          </p:cNvSpPr>
          <p:nvPr>
            <p:ph type="title"/>
          </p:nvPr>
        </p:nvSpPr>
        <p:spPr>
          <a:noFill/>
          <a:ln/>
        </p:spPr>
        <p:txBody>
          <a:bodyPr lIns="92075" tIns="46038" rIns="92075" bIns="46038" anchor="b"/>
          <a:lstStyle/>
          <a:p>
            <a:r>
              <a:rPr lang="en-US" dirty="0">
                <a:solidFill>
                  <a:schemeClr val="tx1"/>
                </a:solidFill>
              </a:rPr>
              <a:t>Operator Qualifications</a:t>
            </a:r>
          </a:p>
        </p:txBody>
      </p:sp>
      <p:sp>
        <p:nvSpPr>
          <p:cNvPr id="88067"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dirty="0">
                <a:latin typeface="Arial" charset="0"/>
              </a:rPr>
              <a:t>In </a:t>
            </a:r>
            <a:r>
              <a:rPr lang="en-US" i="1" u="sng" dirty="0">
                <a:latin typeface="Arial" charset="0"/>
              </a:rPr>
              <a:t>Honeycutt v. Commonwealth</a:t>
            </a:r>
            <a:r>
              <a:rPr lang="en-US" dirty="0">
                <a:latin typeface="Arial" charset="0"/>
              </a:rPr>
              <a:t> The </a:t>
            </a:r>
            <a:r>
              <a:rPr lang="en-US" dirty="0" smtClean="0">
                <a:latin typeface="Arial" charset="0"/>
              </a:rPr>
              <a:t>Kentucky Court of Appeals </a:t>
            </a:r>
            <a:r>
              <a:rPr lang="en-US" dirty="0">
                <a:latin typeface="Arial" charset="0"/>
              </a:rPr>
              <a:t>stated that an operator must be able to:</a:t>
            </a:r>
          </a:p>
          <a:p>
            <a:pPr>
              <a:buFont typeface="Monotype Sorts" pitchFamily="2" charset="2"/>
              <a:buNone/>
            </a:pPr>
            <a:r>
              <a:rPr lang="en-US" sz="2400" dirty="0">
                <a:latin typeface="Arial" charset="0"/>
              </a:rPr>
              <a:t>	a.	 Properly setup a </a:t>
            </a:r>
            <a:r>
              <a:rPr lang="en-US" sz="2400" dirty="0" smtClean="0">
                <a:latin typeface="Arial" charset="0"/>
              </a:rPr>
              <a:t>radar </a:t>
            </a:r>
            <a:r>
              <a:rPr lang="en-US" sz="2400" dirty="0">
                <a:latin typeface="Arial" charset="0"/>
              </a:rPr>
              <a:t>Unit</a:t>
            </a:r>
          </a:p>
          <a:p>
            <a:pPr>
              <a:buFont typeface="Monotype Sorts" pitchFamily="2" charset="2"/>
              <a:buNone/>
            </a:pPr>
            <a:r>
              <a:rPr lang="en-US" sz="2400" dirty="0">
                <a:latin typeface="Arial" charset="0"/>
              </a:rPr>
              <a:t>	b.	Test a </a:t>
            </a:r>
            <a:r>
              <a:rPr lang="en-US" sz="2400" dirty="0" smtClean="0">
                <a:latin typeface="Arial" charset="0"/>
              </a:rPr>
              <a:t>radar </a:t>
            </a:r>
            <a:r>
              <a:rPr lang="en-US" sz="2400" dirty="0">
                <a:latin typeface="Arial" charset="0"/>
              </a:rPr>
              <a:t>unit.</a:t>
            </a:r>
          </a:p>
          <a:p>
            <a:pPr>
              <a:buFont typeface="Monotype Sorts" pitchFamily="2" charset="2"/>
              <a:buNone/>
            </a:pPr>
            <a:r>
              <a:rPr lang="en-US" sz="2400" dirty="0">
                <a:latin typeface="Arial" charset="0"/>
              </a:rPr>
              <a:t>	c.	Read a </a:t>
            </a:r>
            <a:r>
              <a:rPr lang="en-US" sz="2400" dirty="0" smtClean="0">
                <a:latin typeface="Arial" charset="0"/>
              </a:rPr>
              <a:t>radar </a:t>
            </a:r>
            <a:r>
              <a:rPr lang="en-US" sz="2400" dirty="0">
                <a:latin typeface="Arial" charset="0"/>
              </a:rPr>
              <a:t>unit.</a:t>
            </a:r>
          </a:p>
          <a:p>
            <a:pPr>
              <a:buFont typeface="Monotype Sorts" pitchFamily="2" charset="2"/>
              <a:buNone/>
            </a:pPr>
            <a:endParaRPr lang="en-US" sz="2400" dirty="0">
              <a:latin typeface="Arial" charset="0"/>
            </a:endParaRPr>
          </a:p>
          <a:p>
            <a:pPr>
              <a:buFont typeface="Monotype Sorts" pitchFamily="2" charset="2"/>
              <a:buNone/>
            </a:pPr>
            <a:endParaRPr lang="en-US" sz="2400" dirty="0">
              <a:latin typeface="Arial" charset="0"/>
            </a:endParaRPr>
          </a:p>
        </p:txBody>
      </p:sp>
    </p:spTree>
    <p:extLst>
      <p:ext uri="{BB962C8B-B14F-4D97-AF65-F5344CB8AC3E}">
        <p14:creationId xmlns:p14="http://schemas.microsoft.com/office/powerpoint/2010/main" val="324491269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smtClean="0">
                <a:solidFill>
                  <a:schemeClr val="tx1"/>
                </a:solidFill>
              </a:rPr>
              <a:t>Honeycutt Vehicle Identification</a:t>
            </a:r>
            <a:endParaRPr lang="en-US" sz="4800" dirty="0">
              <a:solidFill>
                <a:schemeClr val="tx1"/>
              </a:solidFill>
            </a:endParaRPr>
          </a:p>
        </p:txBody>
      </p:sp>
      <p:sp>
        <p:nvSpPr>
          <p:cNvPr id="3" name="Content Placeholder 2"/>
          <p:cNvSpPr>
            <a:spLocks noGrp="1"/>
          </p:cNvSpPr>
          <p:nvPr>
            <p:ph idx="1"/>
          </p:nvPr>
        </p:nvSpPr>
        <p:spPr/>
        <p:txBody>
          <a:bodyPr/>
          <a:lstStyle/>
          <a:p>
            <a:r>
              <a:rPr lang="en-US" dirty="0" smtClean="0"/>
              <a:t>Honeycutt also dealt with vehicle identification. The court established a procedure for vehicle identification.</a:t>
            </a:r>
            <a:endParaRPr lang="en-US" dirty="0"/>
          </a:p>
        </p:txBody>
      </p:sp>
      <p:sp>
        <p:nvSpPr>
          <p:cNvPr id="4" name="Slide Number Placeholder 3"/>
          <p:cNvSpPr>
            <a:spLocks noGrp="1"/>
          </p:cNvSpPr>
          <p:nvPr>
            <p:ph type="sldNum" sz="quarter" idx="12"/>
          </p:nvPr>
        </p:nvSpPr>
        <p:spPr/>
        <p:txBody>
          <a:bodyPr/>
          <a:lstStyle/>
          <a:p>
            <a:pPr>
              <a:defRPr/>
            </a:pPr>
            <a:fld id="{92946194-5ECE-4141-9CB7-021ABA2F6097}" type="slidenum">
              <a:rPr lang="en-US" smtClean="0">
                <a:solidFill>
                  <a:srgbClr val="000000"/>
                </a:solidFill>
              </a:rPr>
              <a:pPr>
                <a:defRPr/>
              </a:pPr>
              <a:t>27</a:t>
            </a:fld>
            <a:endParaRPr lang="en-US" dirty="0">
              <a:solidFill>
                <a:srgbClr val="000000"/>
              </a:solidFill>
            </a:endParaRPr>
          </a:p>
        </p:txBody>
      </p:sp>
    </p:spTree>
    <p:extLst>
      <p:ext uri="{BB962C8B-B14F-4D97-AF65-F5344CB8AC3E}">
        <p14:creationId xmlns:p14="http://schemas.microsoft.com/office/powerpoint/2010/main" val="329419366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A4D09AB6-BFE2-4784-954B-6AF8BAADD8A3}" type="slidenum">
              <a:rPr lang="en-US"/>
              <a:pPr/>
              <a:t>28</a:t>
            </a:fld>
            <a:endParaRPr lang="en-US" dirty="0"/>
          </a:p>
        </p:txBody>
      </p:sp>
      <p:sp>
        <p:nvSpPr>
          <p:cNvPr id="89090" name="Rectangle 2"/>
          <p:cNvSpPr>
            <a:spLocks noGrp="1" noChangeArrowheads="1"/>
          </p:cNvSpPr>
          <p:nvPr>
            <p:ph type="title"/>
          </p:nvPr>
        </p:nvSpPr>
        <p:spPr>
          <a:noFill/>
          <a:ln/>
        </p:spPr>
        <p:txBody>
          <a:bodyPr lIns="92075" tIns="46038" rIns="92075" bIns="46038" anchor="b"/>
          <a:lstStyle/>
          <a:p>
            <a:r>
              <a:rPr lang="en-US" dirty="0">
                <a:solidFill>
                  <a:schemeClr val="tx1"/>
                </a:solidFill>
              </a:rPr>
              <a:t>Honeycutt Vehicle Identification</a:t>
            </a:r>
          </a:p>
        </p:txBody>
      </p:sp>
      <p:sp>
        <p:nvSpPr>
          <p:cNvPr id="89091"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2800" dirty="0">
                <a:latin typeface="Arial" charset="0"/>
              </a:rPr>
              <a:t>The officer must establish, through direct visual observation, that a vehicle represents a potential violation.</a:t>
            </a:r>
          </a:p>
          <a:p>
            <a:r>
              <a:rPr lang="en-US" sz="2800" dirty="0">
                <a:latin typeface="Arial" charset="0"/>
              </a:rPr>
              <a:t>The initial estimate is verified by checking the speed displayed by the </a:t>
            </a:r>
            <a:r>
              <a:rPr lang="en-US" sz="2800" dirty="0" smtClean="0">
                <a:latin typeface="Arial" charset="0"/>
              </a:rPr>
              <a:t>radar </a:t>
            </a:r>
            <a:r>
              <a:rPr lang="en-US" sz="2800" dirty="0">
                <a:latin typeface="Arial" charset="0"/>
              </a:rPr>
              <a:t>unit.</a:t>
            </a:r>
          </a:p>
          <a:p>
            <a:r>
              <a:rPr lang="en-US" sz="2800" dirty="0">
                <a:latin typeface="Arial" charset="0"/>
              </a:rPr>
              <a:t>If these two pieces of evidence agree, the operator has sufficient cause to believe the target vehicle is the violator. 	</a:t>
            </a:r>
          </a:p>
          <a:p>
            <a:pPr>
              <a:buFont typeface="Monotype Sorts" pitchFamily="2" charset="2"/>
              <a:buNone/>
            </a:pPr>
            <a:endParaRPr lang="en-US" sz="2800" dirty="0">
              <a:latin typeface="Arial" charset="0"/>
            </a:endParaRPr>
          </a:p>
        </p:txBody>
      </p:sp>
    </p:spTree>
    <p:extLst>
      <p:ext uri="{BB962C8B-B14F-4D97-AF65-F5344CB8AC3E}">
        <p14:creationId xmlns:p14="http://schemas.microsoft.com/office/powerpoint/2010/main" val="370928185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FE35CD6D-E94E-48B7-87A8-437058C3C28E}" type="slidenum">
              <a:rPr lang="en-US"/>
              <a:pPr/>
              <a:t>29</a:t>
            </a:fld>
            <a:endParaRPr lang="en-US" dirty="0"/>
          </a:p>
        </p:txBody>
      </p:sp>
      <p:sp>
        <p:nvSpPr>
          <p:cNvPr id="90114" name="Rectangle 2"/>
          <p:cNvSpPr>
            <a:spLocks noGrp="1" noChangeArrowheads="1"/>
          </p:cNvSpPr>
          <p:nvPr>
            <p:ph type="title"/>
          </p:nvPr>
        </p:nvSpPr>
        <p:spPr>
          <a:noFill/>
          <a:ln/>
        </p:spPr>
        <p:txBody>
          <a:bodyPr lIns="92075" tIns="46038" rIns="92075" bIns="46038" anchor="b"/>
          <a:lstStyle/>
          <a:p>
            <a:r>
              <a:rPr lang="en-US" dirty="0">
                <a:solidFill>
                  <a:schemeClr val="tx1"/>
                </a:solidFill>
              </a:rPr>
              <a:t>Honeycutt Vehicle Identification</a:t>
            </a:r>
          </a:p>
        </p:txBody>
      </p:sp>
      <p:sp>
        <p:nvSpPr>
          <p:cNvPr id="90115"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3200" dirty="0">
                <a:latin typeface="Arial" charset="0"/>
              </a:rPr>
              <a:t>The visual estimate must be considered the primary evidence with the </a:t>
            </a:r>
            <a:r>
              <a:rPr lang="en-US" sz="3200" dirty="0" smtClean="0">
                <a:latin typeface="Arial" charset="0"/>
              </a:rPr>
              <a:t>radar </a:t>
            </a:r>
            <a:r>
              <a:rPr lang="en-US" sz="3200" dirty="0">
                <a:latin typeface="Arial" charset="0"/>
              </a:rPr>
              <a:t>reading being considered secondary.</a:t>
            </a:r>
          </a:p>
          <a:p>
            <a:r>
              <a:rPr lang="en-US" sz="3200" dirty="0">
                <a:latin typeface="Arial" charset="0"/>
              </a:rPr>
              <a:t>While not mandated by case law, the use of the Doppler tone is strongly </a:t>
            </a:r>
            <a:r>
              <a:rPr lang="en-US" sz="3200" dirty="0" smtClean="0">
                <a:latin typeface="Arial" charset="0"/>
              </a:rPr>
              <a:t>recommended </a:t>
            </a:r>
            <a:r>
              <a:rPr lang="en-US" sz="3200" dirty="0">
                <a:latin typeface="Arial" charset="0"/>
              </a:rPr>
              <a:t>as an integral part of tracking history.</a:t>
            </a:r>
          </a:p>
          <a:p>
            <a:pPr>
              <a:buFont typeface="Monotype Sorts" pitchFamily="2" charset="2"/>
              <a:buNone/>
            </a:pPr>
            <a:endParaRPr lang="en-US" dirty="0">
              <a:latin typeface="Arial" charset="0"/>
            </a:endParaRPr>
          </a:p>
          <a:p>
            <a:pPr>
              <a:buFont typeface="Monotype Sorts" pitchFamily="2" charset="2"/>
              <a:buNone/>
            </a:pPr>
            <a:endParaRPr lang="en-US" dirty="0">
              <a:latin typeface="Arial" charset="0"/>
            </a:endParaRPr>
          </a:p>
        </p:txBody>
      </p:sp>
    </p:spTree>
    <p:extLst>
      <p:ext uri="{BB962C8B-B14F-4D97-AF65-F5344CB8AC3E}">
        <p14:creationId xmlns:p14="http://schemas.microsoft.com/office/powerpoint/2010/main" val="39408078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4434" y="402336"/>
            <a:ext cx="6972366" cy="1249679"/>
          </a:xfrm>
        </p:spPr>
        <p:txBody>
          <a:bodyPr anchor="ctr" anchorCtr="1"/>
          <a:lstStyle/>
          <a:p>
            <a:pPr algn="ctr"/>
            <a:r>
              <a:rPr kumimoji="1" lang="en-US" dirty="0">
                <a:solidFill>
                  <a:srgbClr val="000000"/>
                </a:solidFill>
              </a:rPr>
              <a:t>Arkansas Statutes</a:t>
            </a:r>
            <a:endParaRPr lang="en-US" b="1" dirty="0">
              <a:solidFill>
                <a:schemeClr val="tx2">
                  <a:lumMod val="75000"/>
                </a:schemeClr>
              </a:solidFill>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492190" y="412983"/>
            <a:ext cx="1222244" cy="12161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2286000" y="2447193"/>
            <a:ext cx="4572000" cy="2973122"/>
          </a:xfrm>
          <a:prstGeom prst="rect">
            <a:avLst/>
          </a:prstGeom>
        </p:spPr>
        <p:txBody>
          <a:bodyPr>
            <a:spAutoFit/>
          </a:bodyPr>
          <a:lstStyle/>
          <a:p>
            <a:pPr marL="342900" lvl="0" indent="-342900" eaLnBrk="0" fontAlgn="base" hangingPunct="0">
              <a:spcBef>
                <a:spcPct val="20000"/>
              </a:spcBef>
              <a:spcAft>
                <a:spcPct val="0"/>
              </a:spcAft>
              <a:buClr>
                <a:srgbClr val="CBCBCB"/>
              </a:buClr>
              <a:buSzPct val="90000"/>
              <a:buFont typeface="Monotype Sorts" pitchFamily="2" charset="2"/>
              <a:buChar char="4"/>
            </a:pPr>
            <a:r>
              <a:rPr kumimoji="1" lang="en-US" sz="3600" kern="0" dirty="0">
                <a:solidFill>
                  <a:srgbClr val="000000"/>
                </a:solidFill>
              </a:rPr>
              <a:t>12-9-403</a:t>
            </a:r>
          </a:p>
          <a:p>
            <a:pPr marL="742950" lvl="1" indent="-285750" eaLnBrk="0" fontAlgn="base" hangingPunct="0">
              <a:spcBef>
                <a:spcPct val="20000"/>
              </a:spcBef>
              <a:spcAft>
                <a:spcPct val="0"/>
              </a:spcAft>
              <a:buClr>
                <a:srgbClr val="CBCBCB"/>
              </a:buClr>
              <a:buFontTx/>
              <a:buChar char="–"/>
            </a:pPr>
            <a:r>
              <a:rPr kumimoji="1" lang="en-US" sz="3600" kern="0" dirty="0">
                <a:solidFill>
                  <a:srgbClr val="000000"/>
                </a:solidFill>
              </a:rPr>
              <a:t>Establishes the training requirements of an operator.</a:t>
            </a:r>
          </a:p>
        </p:txBody>
      </p:sp>
      <p:sp>
        <p:nvSpPr>
          <p:cNvPr id="5" name="Slide Number Placeholder 4"/>
          <p:cNvSpPr>
            <a:spLocks noGrp="1"/>
          </p:cNvSpPr>
          <p:nvPr>
            <p:ph type="sldNum" sz="quarter" idx="12"/>
          </p:nvPr>
        </p:nvSpPr>
        <p:spPr/>
        <p:txBody>
          <a:bodyPr/>
          <a:lstStyle/>
          <a:p>
            <a:pPr>
              <a:defRPr/>
            </a:pPr>
            <a:fld id="{92946194-5ECE-4141-9CB7-021ABA2F6097}" type="slidenum">
              <a:rPr lang="en-US" smtClean="0">
                <a:solidFill>
                  <a:srgbClr val="000000"/>
                </a:solidFill>
              </a:rPr>
              <a:pPr>
                <a:defRPr/>
              </a:pPr>
              <a:t>3</a:t>
            </a:fld>
            <a:endParaRPr lang="en-US" dirty="0">
              <a:solidFill>
                <a:srgbClr val="000000"/>
              </a:solidFill>
            </a:endParaRPr>
          </a:p>
        </p:txBody>
      </p:sp>
    </p:spTree>
    <p:extLst>
      <p:ext uri="{BB962C8B-B14F-4D97-AF65-F5344CB8AC3E}">
        <p14:creationId xmlns:p14="http://schemas.microsoft.com/office/powerpoint/2010/main" val="257938059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8F2DED79-97C6-4683-8C11-AE1BA6CCDDE4}" type="slidenum">
              <a:rPr lang="en-US"/>
              <a:pPr/>
              <a:t>30</a:t>
            </a:fld>
            <a:endParaRPr lang="en-US" dirty="0"/>
          </a:p>
        </p:txBody>
      </p:sp>
      <p:sp>
        <p:nvSpPr>
          <p:cNvPr id="91138" name="Rectangle 2"/>
          <p:cNvSpPr>
            <a:spLocks noGrp="1" noChangeArrowheads="1"/>
          </p:cNvSpPr>
          <p:nvPr>
            <p:ph type="title"/>
          </p:nvPr>
        </p:nvSpPr>
        <p:spPr>
          <a:noFill/>
          <a:ln/>
        </p:spPr>
        <p:txBody>
          <a:bodyPr lIns="92075" tIns="46038" rIns="92075" bIns="46038" anchor="b"/>
          <a:lstStyle/>
          <a:p>
            <a:r>
              <a:rPr lang="en-US" sz="3600" dirty="0">
                <a:solidFill>
                  <a:schemeClr val="tx1"/>
                </a:solidFill>
              </a:rPr>
              <a:t>Special Requirements Moving RADAR</a:t>
            </a:r>
          </a:p>
        </p:txBody>
      </p:sp>
      <p:sp>
        <p:nvSpPr>
          <p:cNvPr id="91139"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dirty="0">
                <a:latin typeface="Arial" charset="0"/>
              </a:rPr>
              <a:t>In </a:t>
            </a:r>
            <a:r>
              <a:rPr lang="en-US" i="1" u="sng" dirty="0">
                <a:latin typeface="Arial" charset="0"/>
              </a:rPr>
              <a:t>State v. Hanson</a:t>
            </a:r>
            <a:r>
              <a:rPr lang="en-US" dirty="0">
                <a:latin typeface="Arial" charset="0"/>
              </a:rPr>
              <a:t> </a:t>
            </a:r>
            <a:r>
              <a:rPr lang="en-US" dirty="0" smtClean="0">
                <a:latin typeface="Arial" charset="0"/>
              </a:rPr>
              <a:t>the Wisconsin Supreme Court </a:t>
            </a:r>
            <a:r>
              <a:rPr lang="en-US" dirty="0">
                <a:latin typeface="Arial" charset="0"/>
              </a:rPr>
              <a:t>addressed several issues  </a:t>
            </a:r>
            <a:r>
              <a:rPr lang="en-US" dirty="0" smtClean="0">
                <a:latin typeface="Arial" charset="0"/>
              </a:rPr>
              <a:t>on the </a:t>
            </a:r>
            <a:r>
              <a:rPr lang="en-US" dirty="0">
                <a:latin typeface="Arial" charset="0"/>
              </a:rPr>
              <a:t>use of moving </a:t>
            </a:r>
            <a:r>
              <a:rPr lang="en-US" dirty="0" smtClean="0">
                <a:latin typeface="Arial" charset="0"/>
              </a:rPr>
              <a:t>radar.  </a:t>
            </a:r>
            <a:r>
              <a:rPr lang="en-US" dirty="0">
                <a:latin typeface="Arial" charset="0"/>
              </a:rPr>
              <a:t>The issues are:</a:t>
            </a:r>
          </a:p>
          <a:p>
            <a:pPr lvl="1"/>
            <a:r>
              <a:rPr lang="en-US" dirty="0"/>
              <a:t>The operator must have proper training and experience in the operation of moving </a:t>
            </a:r>
            <a:r>
              <a:rPr lang="en-US" dirty="0" smtClean="0"/>
              <a:t>radar. </a:t>
            </a:r>
            <a:endParaRPr lang="en-US" dirty="0"/>
          </a:p>
          <a:p>
            <a:pPr lvl="1"/>
            <a:r>
              <a:rPr lang="en-US" dirty="0">
                <a:latin typeface="Arial" charset="0"/>
              </a:rPr>
              <a:t>The </a:t>
            </a:r>
            <a:r>
              <a:rPr lang="en-US" dirty="0" smtClean="0">
                <a:latin typeface="Arial" charset="0"/>
              </a:rPr>
              <a:t>radar </a:t>
            </a:r>
            <a:r>
              <a:rPr lang="en-US" dirty="0">
                <a:latin typeface="Arial" charset="0"/>
              </a:rPr>
              <a:t>unit must have been in proper working order when the violation took place.</a:t>
            </a:r>
            <a:endParaRPr lang="en-US" dirty="0"/>
          </a:p>
          <a:p>
            <a:pPr>
              <a:buFont typeface="Monotype Sorts" pitchFamily="2" charset="2"/>
              <a:buNone/>
            </a:pPr>
            <a:endParaRPr lang="en-US" dirty="0">
              <a:latin typeface="Arial" charset="0"/>
            </a:endParaRPr>
          </a:p>
          <a:p>
            <a:pPr>
              <a:buFont typeface="Monotype Sorts" pitchFamily="2" charset="2"/>
              <a:buNone/>
            </a:pPr>
            <a:endParaRPr lang="en-US" dirty="0">
              <a:latin typeface="Arial" charset="0"/>
            </a:endParaRPr>
          </a:p>
        </p:txBody>
      </p:sp>
    </p:spTree>
    <p:extLst>
      <p:ext uri="{BB962C8B-B14F-4D97-AF65-F5344CB8AC3E}">
        <p14:creationId xmlns:p14="http://schemas.microsoft.com/office/powerpoint/2010/main" val="292040485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AFBFC21B-93E2-42DA-83AE-4EEE78F04E80}" type="slidenum">
              <a:rPr lang="en-US"/>
              <a:pPr/>
              <a:t>31</a:t>
            </a:fld>
            <a:endParaRPr lang="en-US" dirty="0"/>
          </a:p>
        </p:txBody>
      </p:sp>
      <p:sp>
        <p:nvSpPr>
          <p:cNvPr id="92162" name="Rectangle 2"/>
          <p:cNvSpPr>
            <a:spLocks noGrp="1" noChangeArrowheads="1"/>
          </p:cNvSpPr>
          <p:nvPr>
            <p:ph type="title"/>
          </p:nvPr>
        </p:nvSpPr>
        <p:spPr>
          <a:noFill/>
          <a:ln/>
        </p:spPr>
        <p:txBody>
          <a:bodyPr lIns="92075" tIns="46038" rIns="92075" bIns="46038" anchor="b"/>
          <a:lstStyle/>
          <a:p>
            <a:r>
              <a:rPr lang="en-US" sz="3600" dirty="0">
                <a:solidFill>
                  <a:schemeClr val="tx1"/>
                </a:solidFill>
              </a:rPr>
              <a:t>Special Requirements Moving RADAR</a:t>
            </a:r>
          </a:p>
        </p:txBody>
      </p:sp>
      <p:sp>
        <p:nvSpPr>
          <p:cNvPr id="92163"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3200" dirty="0"/>
              <a:t>The </a:t>
            </a:r>
            <a:r>
              <a:rPr lang="en-US" sz="3200" dirty="0" smtClean="0"/>
              <a:t>radar </a:t>
            </a:r>
            <a:r>
              <a:rPr lang="en-US" sz="3200" dirty="0"/>
              <a:t>unit was used where road conditions would distort readings as little as possible.</a:t>
            </a:r>
          </a:p>
          <a:p>
            <a:r>
              <a:rPr lang="en-US" sz="3200" dirty="0"/>
              <a:t>The patrol car’s speed was verified.</a:t>
            </a:r>
          </a:p>
          <a:p>
            <a:r>
              <a:rPr lang="en-US" sz="3200" dirty="0"/>
              <a:t>The unit was tested within a reasonable time before and after the arrest.</a:t>
            </a:r>
          </a:p>
          <a:p>
            <a:pPr>
              <a:buFont typeface="Monotype Sorts" pitchFamily="2" charset="2"/>
              <a:buNone/>
            </a:pPr>
            <a:endParaRPr lang="en-US" sz="2800" dirty="0"/>
          </a:p>
          <a:p>
            <a:pPr>
              <a:buFont typeface="Monotype Sorts" pitchFamily="2" charset="2"/>
              <a:buNone/>
            </a:pPr>
            <a:endParaRPr lang="en-US" sz="2800" dirty="0"/>
          </a:p>
        </p:txBody>
      </p:sp>
    </p:spTree>
    <p:extLst>
      <p:ext uri="{BB962C8B-B14F-4D97-AF65-F5344CB8AC3E}">
        <p14:creationId xmlns:p14="http://schemas.microsoft.com/office/powerpoint/2010/main" val="178147322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9"/>
          <p:cNvSpPr>
            <a:spLocks noGrp="1" noChangeArrowheads="1"/>
          </p:cNvSpPr>
          <p:nvPr>
            <p:ph type="sldNum" sz="quarter" idx="4294967295"/>
          </p:nvPr>
        </p:nvSpPr>
        <p:spPr>
          <a:xfrm>
            <a:off x="6829425" y="6100763"/>
            <a:ext cx="1905000" cy="457200"/>
          </a:xfrm>
          <a:prstGeom prst="rect">
            <a:avLst/>
          </a:prstGeom>
        </p:spPr>
        <p:txBody>
          <a:bodyPr/>
          <a:lstStyle/>
          <a:p>
            <a:fld id="{EF490101-FFFD-4D63-B6DB-64756460A8FC}" type="slidenum">
              <a:rPr lang="en-US"/>
              <a:pPr/>
              <a:t>32</a:t>
            </a:fld>
            <a:endParaRPr lang="en-US" dirty="0"/>
          </a:p>
        </p:txBody>
      </p:sp>
      <p:sp>
        <p:nvSpPr>
          <p:cNvPr id="163842" name="Rectangle 2"/>
          <p:cNvSpPr>
            <a:spLocks noGrp="1" noChangeArrowheads="1"/>
          </p:cNvSpPr>
          <p:nvPr>
            <p:ph type="ctrTitle"/>
          </p:nvPr>
        </p:nvSpPr>
        <p:spPr/>
        <p:txBody>
          <a:bodyPr/>
          <a:lstStyle/>
          <a:p>
            <a:r>
              <a:rPr lang="en-US" sz="5400" dirty="0">
                <a:solidFill>
                  <a:schemeClr val="tx1"/>
                </a:solidFill>
              </a:rPr>
              <a:t>UNIT</a:t>
            </a:r>
            <a:r>
              <a:rPr lang="en-US" dirty="0">
                <a:solidFill>
                  <a:schemeClr val="tx1"/>
                </a:solidFill>
              </a:rPr>
              <a:t> </a:t>
            </a:r>
            <a:r>
              <a:rPr lang="en-US" sz="5400" dirty="0">
                <a:solidFill>
                  <a:schemeClr val="tx1"/>
                </a:solidFill>
              </a:rPr>
              <a:t>2</a:t>
            </a:r>
          </a:p>
        </p:txBody>
      </p:sp>
      <p:sp>
        <p:nvSpPr>
          <p:cNvPr id="163843" name="Rectangle 3"/>
          <p:cNvSpPr>
            <a:spLocks noGrp="1" noChangeArrowheads="1"/>
          </p:cNvSpPr>
          <p:nvPr>
            <p:ph type="subTitle" idx="1"/>
          </p:nvPr>
        </p:nvSpPr>
        <p:spPr/>
        <p:txBody>
          <a:bodyPr/>
          <a:lstStyle/>
          <a:p>
            <a:r>
              <a:rPr lang="en-US" dirty="0" smtClean="0"/>
              <a:t> </a:t>
            </a:r>
            <a:r>
              <a:rPr lang="en-US" dirty="0"/>
              <a:t>Principles of </a:t>
            </a:r>
            <a:r>
              <a:rPr lang="en-US" dirty="0" smtClean="0"/>
              <a:t>Radar Speed Measurement</a:t>
            </a:r>
            <a:endParaRPr lang="en-US" dirty="0"/>
          </a:p>
        </p:txBody>
      </p:sp>
    </p:spTree>
    <p:extLst>
      <p:ext uri="{BB962C8B-B14F-4D97-AF65-F5344CB8AC3E}">
        <p14:creationId xmlns:p14="http://schemas.microsoft.com/office/powerpoint/2010/main" val="92595736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42C57D02-C286-4D17-BAC1-152B60D8CEBB}" type="slidenum">
              <a:rPr lang="en-US"/>
              <a:pPr/>
              <a:t>33</a:t>
            </a:fld>
            <a:endParaRPr lang="en-US" dirty="0"/>
          </a:p>
        </p:txBody>
      </p:sp>
      <p:sp>
        <p:nvSpPr>
          <p:cNvPr id="18434" name="Rectangle 2"/>
          <p:cNvSpPr>
            <a:spLocks noGrp="1" noChangeArrowheads="1"/>
          </p:cNvSpPr>
          <p:nvPr>
            <p:ph type="title"/>
          </p:nvPr>
        </p:nvSpPr>
        <p:spPr>
          <a:noFill/>
          <a:ln/>
        </p:spPr>
        <p:txBody>
          <a:bodyPr lIns="92075" tIns="46038" rIns="92075" bIns="46038" anchor="b"/>
          <a:lstStyle/>
          <a:p>
            <a:r>
              <a:rPr lang="en-US" dirty="0">
                <a:solidFill>
                  <a:schemeClr val="tx1"/>
                </a:solidFill>
              </a:rPr>
              <a:t>Doppler Principle</a:t>
            </a:r>
          </a:p>
        </p:txBody>
      </p:sp>
      <p:sp>
        <p:nvSpPr>
          <p:cNvPr id="18435"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dirty="0"/>
              <a:t>In 1842, Christian Doppler discovered that relative motion causes a signal’s observed frequency to change by studying sound waves.</a:t>
            </a:r>
          </a:p>
          <a:p>
            <a:r>
              <a:rPr lang="en-US" dirty="0"/>
              <a:t>This observation is now referred to as </a:t>
            </a:r>
            <a:r>
              <a:rPr lang="en-US" dirty="0" smtClean="0"/>
              <a:t>the “ </a:t>
            </a:r>
            <a:r>
              <a:rPr lang="en-US" dirty="0"/>
              <a:t>Doppler Principle”.</a:t>
            </a:r>
            <a:endParaRPr lang="en-US" dirty="0">
              <a:latin typeface="Arial" charset="0"/>
            </a:endParaRPr>
          </a:p>
          <a:p>
            <a:endParaRPr lang="en-US" dirty="0">
              <a:latin typeface="Arial" charset="0"/>
            </a:endParaRPr>
          </a:p>
          <a:p>
            <a:pPr>
              <a:buFont typeface="Monotype Sorts" pitchFamily="2" charset="2"/>
              <a:buNone/>
            </a:pPr>
            <a:endParaRPr lang="en-US" dirty="0"/>
          </a:p>
          <a:p>
            <a:pPr>
              <a:buFont typeface="Monotype Sorts" pitchFamily="2" charset="2"/>
              <a:buNone/>
            </a:pPr>
            <a:endParaRPr lang="en-US" sz="2400" dirty="0">
              <a:latin typeface="Arial" charset="0"/>
            </a:endParaRPr>
          </a:p>
        </p:txBody>
      </p:sp>
    </p:spTree>
    <p:extLst>
      <p:ext uri="{BB962C8B-B14F-4D97-AF65-F5344CB8AC3E}">
        <p14:creationId xmlns:p14="http://schemas.microsoft.com/office/powerpoint/2010/main" val="166283140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EA2A4E53-681E-455F-B96E-791A0BA4FA8A}" type="slidenum">
              <a:rPr lang="en-US"/>
              <a:pPr/>
              <a:t>34</a:t>
            </a:fld>
            <a:endParaRPr lang="en-US" dirty="0"/>
          </a:p>
        </p:txBody>
      </p:sp>
      <p:sp>
        <p:nvSpPr>
          <p:cNvPr id="164866" name="Rectangle 2"/>
          <p:cNvSpPr>
            <a:spLocks noGrp="1" noChangeArrowheads="1"/>
          </p:cNvSpPr>
          <p:nvPr>
            <p:ph type="title"/>
          </p:nvPr>
        </p:nvSpPr>
        <p:spPr/>
        <p:txBody>
          <a:bodyPr/>
          <a:lstStyle/>
          <a:p>
            <a:r>
              <a:rPr lang="en-US" dirty="0">
                <a:solidFill>
                  <a:schemeClr val="tx1"/>
                </a:solidFill>
              </a:rPr>
              <a:t>Doppler Principle</a:t>
            </a:r>
          </a:p>
        </p:txBody>
      </p:sp>
      <p:sp>
        <p:nvSpPr>
          <p:cNvPr id="164867" name="Rectangle 3"/>
          <p:cNvSpPr>
            <a:spLocks noGrp="1" noChangeArrowheads="1"/>
          </p:cNvSpPr>
          <p:nvPr>
            <p:ph type="body" idx="1"/>
          </p:nvPr>
        </p:nvSpPr>
        <p:spPr/>
        <p:txBody>
          <a:bodyPr/>
          <a:lstStyle/>
          <a:p>
            <a:r>
              <a:rPr lang="en-US" dirty="0">
                <a:latin typeface="Arial" charset="0"/>
              </a:rPr>
              <a:t>This principle was arrived at by Doppler listening to a train whistle as the train approached him.</a:t>
            </a:r>
          </a:p>
          <a:p>
            <a:r>
              <a:rPr lang="en-US" dirty="0">
                <a:latin typeface="Arial" charset="0"/>
              </a:rPr>
              <a:t>As the train approached the whistle sounded high pitched.</a:t>
            </a:r>
          </a:p>
          <a:p>
            <a:r>
              <a:rPr lang="en-US" dirty="0">
                <a:latin typeface="Arial" charset="0"/>
              </a:rPr>
              <a:t>As the train passed the observer the whistle sounded normal.</a:t>
            </a:r>
          </a:p>
        </p:txBody>
      </p:sp>
    </p:spTree>
    <p:extLst>
      <p:ext uri="{BB962C8B-B14F-4D97-AF65-F5344CB8AC3E}">
        <p14:creationId xmlns:p14="http://schemas.microsoft.com/office/powerpoint/2010/main" val="402730177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DA7B698A-3907-4089-9B11-7D19C271F753}" type="slidenum">
              <a:rPr lang="en-US"/>
              <a:pPr/>
              <a:t>35</a:t>
            </a:fld>
            <a:endParaRPr lang="en-US" dirty="0"/>
          </a:p>
        </p:txBody>
      </p:sp>
      <p:sp>
        <p:nvSpPr>
          <p:cNvPr id="165890" name="Rectangle 2"/>
          <p:cNvSpPr>
            <a:spLocks noGrp="1" noChangeArrowheads="1"/>
          </p:cNvSpPr>
          <p:nvPr>
            <p:ph type="title"/>
          </p:nvPr>
        </p:nvSpPr>
        <p:spPr/>
        <p:txBody>
          <a:bodyPr/>
          <a:lstStyle/>
          <a:p>
            <a:r>
              <a:rPr lang="en-US" dirty="0">
                <a:solidFill>
                  <a:schemeClr val="tx1"/>
                </a:solidFill>
              </a:rPr>
              <a:t>Doppler Principle</a:t>
            </a:r>
          </a:p>
        </p:txBody>
      </p:sp>
      <p:sp>
        <p:nvSpPr>
          <p:cNvPr id="165891" name="Rectangle 3"/>
          <p:cNvSpPr>
            <a:spLocks noGrp="1" noChangeArrowheads="1"/>
          </p:cNvSpPr>
          <p:nvPr>
            <p:ph type="body" idx="1"/>
          </p:nvPr>
        </p:nvSpPr>
        <p:spPr/>
        <p:txBody>
          <a:bodyPr/>
          <a:lstStyle/>
          <a:p>
            <a:r>
              <a:rPr lang="en-US" dirty="0">
                <a:latin typeface="Arial" charset="0"/>
              </a:rPr>
              <a:t>As the train went away from the observer the whistle sounded low </a:t>
            </a:r>
            <a:r>
              <a:rPr lang="en-US" dirty="0" smtClean="0">
                <a:latin typeface="Arial" charset="0"/>
              </a:rPr>
              <a:t>pitched</a:t>
            </a:r>
            <a:r>
              <a:rPr lang="en-US" dirty="0">
                <a:latin typeface="Arial" charset="0"/>
              </a:rPr>
              <a:t>.</a:t>
            </a:r>
          </a:p>
          <a:p>
            <a:r>
              <a:rPr lang="en-US" dirty="0">
                <a:latin typeface="Arial" charset="0"/>
              </a:rPr>
              <a:t>When the principle is applied to traffic </a:t>
            </a:r>
            <a:r>
              <a:rPr lang="en-US" dirty="0" smtClean="0">
                <a:latin typeface="Arial" charset="0"/>
              </a:rPr>
              <a:t>radar </a:t>
            </a:r>
            <a:r>
              <a:rPr lang="en-US" dirty="0">
                <a:latin typeface="Arial" charset="0"/>
              </a:rPr>
              <a:t>the following observations apply:</a:t>
            </a:r>
          </a:p>
          <a:p>
            <a:endParaRPr lang="en-US" dirty="0"/>
          </a:p>
        </p:txBody>
      </p:sp>
    </p:spTree>
    <p:extLst>
      <p:ext uri="{BB962C8B-B14F-4D97-AF65-F5344CB8AC3E}">
        <p14:creationId xmlns:p14="http://schemas.microsoft.com/office/powerpoint/2010/main" val="244449067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2D75CD1F-7C05-45A7-85D6-263F2B098627}" type="slidenum">
              <a:rPr lang="en-US"/>
              <a:pPr/>
              <a:t>36</a:t>
            </a:fld>
            <a:endParaRPr lang="en-US" dirty="0"/>
          </a:p>
        </p:txBody>
      </p:sp>
      <p:sp>
        <p:nvSpPr>
          <p:cNvPr id="19458" name="Rectangle 2"/>
          <p:cNvSpPr>
            <a:spLocks noGrp="1" noChangeArrowheads="1"/>
          </p:cNvSpPr>
          <p:nvPr>
            <p:ph type="title"/>
          </p:nvPr>
        </p:nvSpPr>
        <p:spPr>
          <a:noFill/>
          <a:ln/>
        </p:spPr>
        <p:txBody>
          <a:bodyPr lIns="92075" tIns="46038" rIns="92075" bIns="46038" anchor="b"/>
          <a:lstStyle/>
          <a:p>
            <a:r>
              <a:rPr lang="en-US" dirty="0">
                <a:solidFill>
                  <a:schemeClr val="tx1"/>
                </a:solidFill>
              </a:rPr>
              <a:t>Doppler Principle Observations</a:t>
            </a:r>
          </a:p>
        </p:txBody>
      </p:sp>
      <p:sp>
        <p:nvSpPr>
          <p:cNvPr id="19459"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2800" dirty="0">
                <a:latin typeface="Arial" charset="0"/>
              </a:rPr>
              <a:t>If relative motion brings the objects closer together, </a:t>
            </a:r>
            <a:r>
              <a:rPr lang="en-US" sz="2800" dirty="0" smtClean="0">
                <a:latin typeface="Arial" charset="0"/>
              </a:rPr>
              <a:t>the reflected </a:t>
            </a:r>
            <a:r>
              <a:rPr lang="en-US" sz="2800" dirty="0">
                <a:latin typeface="Arial" charset="0"/>
              </a:rPr>
              <a:t>frequency will be increased.</a:t>
            </a:r>
          </a:p>
          <a:p>
            <a:r>
              <a:rPr lang="en-US" sz="2800" dirty="0">
                <a:latin typeface="Arial" charset="0"/>
              </a:rPr>
              <a:t>If relative motion takes the objects further apart, </a:t>
            </a:r>
            <a:r>
              <a:rPr lang="en-US" sz="2800" dirty="0" smtClean="0">
                <a:latin typeface="Arial" charset="0"/>
              </a:rPr>
              <a:t>the reflected </a:t>
            </a:r>
            <a:r>
              <a:rPr lang="en-US" sz="2800" dirty="0">
                <a:latin typeface="Arial" charset="0"/>
              </a:rPr>
              <a:t>frequency will be decreased.</a:t>
            </a:r>
          </a:p>
          <a:p>
            <a:r>
              <a:rPr lang="en-US" sz="2800" dirty="0">
                <a:latin typeface="Arial" charset="0"/>
              </a:rPr>
              <a:t>How much </a:t>
            </a:r>
            <a:r>
              <a:rPr lang="en-US" sz="2800" dirty="0" smtClean="0">
                <a:latin typeface="Arial" charset="0"/>
              </a:rPr>
              <a:t>the reflected </a:t>
            </a:r>
            <a:r>
              <a:rPr lang="en-US" sz="2800" dirty="0">
                <a:latin typeface="Arial" charset="0"/>
              </a:rPr>
              <a:t>frequency is changed is determined by </a:t>
            </a:r>
            <a:r>
              <a:rPr lang="en-US" sz="2800" dirty="0" smtClean="0">
                <a:latin typeface="Arial" charset="0"/>
              </a:rPr>
              <a:t>the </a:t>
            </a:r>
            <a:r>
              <a:rPr lang="en-US" sz="2800" dirty="0">
                <a:latin typeface="Arial" charset="0"/>
              </a:rPr>
              <a:t>speed of the relative </a:t>
            </a:r>
            <a:r>
              <a:rPr lang="en-US" sz="2800" dirty="0" smtClean="0">
                <a:latin typeface="Arial" charset="0"/>
              </a:rPr>
              <a:t>motion between the two objects.</a:t>
            </a:r>
            <a:endParaRPr lang="en-US" sz="2800" dirty="0">
              <a:latin typeface="Arial" charset="0"/>
            </a:endParaRPr>
          </a:p>
          <a:p>
            <a:pPr>
              <a:buFont typeface="Monotype Sorts" pitchFamily="2" charset="2"/>
              <a:buNone/>
            </a:pPr>
            <a:endParaRPr lang="en-US" dirty="0">
              <a:latin typeface="Arial" charset="0"/>
            </a:endParaRPr>
          </a:p>
          <a:p>
            <a:pPr>
              <a:buFont typeface="Monotype Sorts" pitchFamily="2" charset="2"/>
              <a:buNone/>
            </a:pPr>
            <a:endParaRPr lang="en-US" dirty="0">
              <a:latin typeface="Arial" charset="0"/>
            </a:endParaRPr>
          </a:p>
        </p:txBody>
      </p:sp>
    </p:spTree>
    <p:extLst>
      <p:ext uri="{BB962C8B-B14F-4D97-AF65-F5344CB8AC3E}">
        <p14:creationId xmlns:p14="http://schemas.microsoft.com/office/powerpoint/2010/main" val="77916188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Slide Number Placeholder 3"/>
          <p:cNvSpPr>
            <a:spLocks noGrp="1"/>
          </p:cNvSpPr>
          <p:nvPr>
            <p:ph type="sldNum" sz="quarter" idx="12"/>
          </p:nvPr>
        </p:nvSpPr>
        <p:spPr/>
        <p:txBody>
          <a:bodyPr/>
          <a:lstStyle/>
          <a:p>
            <a:fld id="{BB685A62-C1CF-453B-B863-CFE2C6DF256C}" type="slidenum">
              <a:rPr lang="en-US"/>
              <a:pPr/>
              <a:t>37</a:t>
            </a:fld>
            <a:endParaRPr lang="en-US" dirty="0"/>
          </a:p>
        </p:txBody>
      </p:sp>
      <p:sp>
        <p:nvSpPr>
          <p:cNvPr id="166914" name="Text Box 2"/>
          <p:cNvSpPr txBox="1">
            <a:spLocks noChangeArrowheads="1"/>
          </p:cNvSpPr>
          <p:nvPr/>
        </p:nvSpPr>
        <p:spPr bwMode="auto">
          <a:xfrm>
            <a:off x="3143250" y="723900"/>
            <a:ext cx="29718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3200" b="1" dirty="0"/>
              <a:t>Relative Motion</a:t>
            </a:r>
          </a:p>
        </p:txBody>
      </p:sp>
      <p:sp>
        <p:nvSpPr>
          <p:cNvPr id="166915" name="Text Box 3"/>
          <p:cNvSpPr txBox="1">
            <a:spLocks noChangeArrowheads="1"/>
          </p:cNvSpPr>
          <p:nvPr/>
        </p:nvSpPr>
        <p:spPr bwMode="auto">
          <a:xfrm>
            <a:off x="981075" y="1733550"/>
            <a:ext cx="7096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dirty="0"/>
              <a:t>Objects Moving Towards - Reflect At Higher Frequency</a:t>
            </a:r>
          </a:p>
        </p:txBody>
      </p:sp>
      <p:grpSp>
        <p:nvGrpSpPr>
          <p:cNvPr id="166916" name="Group 4"/>
          <p:cNvGrpSpPr>
            <a:grpSpLocks/>
          </p:cNvGrpSpPr>
          <p:nvPr/>
        </p:nvGrpSpPr>
        <p:grpSpPr bwMode="auto">
          <a:xfrm>
            <a:off x="685800" y="2398713"/>
            <a:ext cx="7559675" cy="1373187"/>
            <a:chOff x="432" y="1511"/>
            <a:chExt cx="4762" cy="865"/>
          </a:xfrm>
        </p:grpSpPr>
        <p:sp>
          <p:nvSpPr>
            <p:cNvPr id="166917" name="Freeform 5"/>
            <p:cNvSpPr>
              <a:spLocks/>
            </p:cNvSpPr>
            <p:nvPr/>
          </p:nvSpPr>
          <p:spPr bwMode="auto">
            <a:xfrm flipV="1">
              <a:off x="1284" y="2002"/>
              <a:ext cx="2736" cy="182"/>
            </a:xfrm>
            <a:custGeom>
              <a:avLst/>
              <a:gdLst>
                <a:gd name="T0" fmla="*/ 0 w 3720"/>
                <a:gd name="T1" fmla="*/ 614 h 614"/>
                <a:gd name="T2" fmla="*/ 288 w 3720"/>
                <a:gd name="T3" fmla="*/ 38 h 614"/>
                <a:gd name="T4" fmla="*/ 576 w 3720"/>
                <a:gd name="T5" fmla="*/ 590 h 614"/>
                <a:gd name="T6" fmla="*/ 852 w 3720"/>
                <a:gd name="T7" fmla="*/ 38 h 614"/>
                <a:gd name="T8" fmla="*/ 1152 w 3720"/>
                <a:gd name="T9" fmla="*/ 590 h 614"/>
                <a:gd name="T10" fmla="*/ 1428 w 3720"/>
                <a:gd name="T11" fmla="*/ 50 h 614"/>
                <a:gd name="T12" fmla="*/ 1728 w 3720"/>
                <a:gd name="T13" fmla="*/ 602 h 614"/>
                <a:gd name="T14" fmla="*/ 2004 w 3720"/>
                <a:gd name="T15" fmla="*/ 38 h 614"/>
                <a:gd name="T16" fmla="*/ 2304 w 3720"/>
                <a:gd name="T17" fmla="*/ 590 h 614"/>
                <a:gd name="T18" fmla="*/ 2580 w 3720"/>
                <a:gd name="T19" fmla="*/ 26 h 614"/>
                <a:gd name="T20" fmla="*/ 2880 w 3720"/>
                <a:gd name="T21" fmla="*/ 578 h 614"/>
                <a:gd name="T22" fmla="*/ 3168 w 3720"/>
                <a:gd name="T23" fmla="*/ 2 h 614"/>
                <a:gd name="T24" fmla="*/ 3456 w 3720"/>
                <a:gd name="T25" fmla="*/ 590 h 614"/>
                <a:gd name="T26" fmla="*/ 3720 w 3720"/>
                <a:gd name="T27" fmla="*/ 26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20" h="614">
                  <a:moveTo>
                    <a:pt x="0" y="614"/>
                  </a:moveTo>
                  <a:cubicBezTo>
                    <a:pt x="48" y="518"/>
                    <a:pt x="192" y="42"/>
                    <a:pt x="288" y="38"/>
                  </a:cubicBezTo>
                  <a:cubicBezTo>
                    <a:pt x="384" y="34"/>
                    <a:pt x="482" y="590"/>
                    <a:pt x="576" y="590"/>
                  </a:cubicBezTo>
                  <a:cubicBezTo>
                    <a:pt x="670" y="590"/>
                    <a:pt x="756" y="38"/>
                    <a:pt x="852" y="38"/>
                  </a:cubicBezTo>
                  <a:cubicBezTo>
                    <a:pt x="948" y="38"/>
                    <a:pt x="1056" y="588"/>
                    <a:pt x="1152" y="590"/>
                  </a:cubicBezTo>
                  <a:cubicBezTo>
                    <a:pt x="1248" y="592"/>
                    <a:pt x="1332" y="48"/>
                    <a:pt x="1428" y="50"/>
                  </a:cubicBezTo>
                  <a:cubicBezTo>
                    <a:pt x="1524" y="52"/>
                    <a:pt x="1632" y="604"/>
                    <a:pt x="1728" y="602"/>
                  </a:cubicBezTo>
                  <a:cubicBezTo>
                    <a:pt x="1824" y="600"/>
                    <a:pt x="1908" y="40"/>
                    <a:pt x="2004" y="38"/>
                  </a:cubicBezTo>
                  <a:cubicBezTo>
                    <a:pt x="2100" y="36"/>
                    <a:pt x="2208" y="592"/>
                    <a:pt x="2304" y="590"/>
                  </a:cubicBezTo>
                  <a:cubicBezTo>
                    <a:pt x="2400" y="588"/>
                    <a:pt x="2484" y="28"/>
                    <a:pt x="2580" y="26"/>
                  </a:cubicBezTo>
                  <a:cubicBezTo>
                    <a:pt x="2676" y="24"/>
                    <a:pt x="2782" y="582"/>
                    <a:pt x="2880" y="578"/>
                  </a:cubicBezTo>
                  <a:cubicBezTo>
                    <a:pt x="2978" y="574"/>
                    <a:pt x="3072" y="0"/>
                    <a:pt x="3168" y="2"/>
                  </a:cubicBezTo>
                  <a:cubicBezTo>
                    <a:pt x="3264" y="4"/>
                    <a:pt x="3364" y="586"/>
                    <a:pt x="3456" y="590"/>
                  </a:cubicBezTo>
                  <a:cubicBezTo>
                    <a:pt x="3548" y="594"/>
                    <a:pt x="3665" y="143"/>
                    <a:pt x="3720" y="26"/>
                  </a:cubicBezTo>
                </a:path>
              </a:pathLst>
            </a:custGeom>
            <a:noFill/>
            <a:ln w="31750" cap="flat" cmpd="sng">
              <a:solidFill>
                <a:srgbClr val="FF0000"/>
              </a:solidFill>
              <a:prstDash val="solid"/>
              <a:round/>
              <a:headEnd type="none" w="med" len="med"/>
              <a:tailEnd type="none" w="med" len="med"/>
            </a:ln>
            <a:effectLst/>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66918" name="Freeform 6"/>
            <p:cNvSpPr>
              <a:spLocks/>
            </p:cNvSpPr>
            <p:nvPr/>
          </p:nvSpPr>
          <p:spPr bwMode="auto">
            <a:xfrm>
              <a:off x="456" y="1690"/>
              <a:ext cx="4692" cy="278"/>
            </a:xfrm>
            <a:custGeom>
              <a:avLst/>
              <a:gdLst>
                <a:gd name="T0" fmla="*/ 0 w 3720"/>
                <a:gd name="T1" fmla="*/ 614 h 614"/>
                <a:gd name="T2" fmla="*/ 288 w 3720"/>
                <a:gd name="T3" fmla="*/ 38 h 614"/>
                <a:gd name="T4" fmla="*/ 576 w 3720"/>
                <a:gd name="T5" fmla="*/ 590 h 614"/>
                <a:gd name="T6" fmla="*/ 852 w 3720"/>
                <a:gd name="T7" fmla="*/ 38 h 614"/>
                <a:gd name="T8" fmla="*/ 1152 w 3720"/>
                <a:gd name="T9" fmla="*/ 590 h 614"/>
                <a:gd name="T10" fmla="*/ 1428 w 3720"/>
                <a:gd name="T11" fmla="*/ 50 h 614"/>
                <a:gd name="T12" fmla="*/ 1728 w 3720"/>
                <a:gd name="T13" fmla="*/ 602 h 614"/>
                <a:gd name="T14" fmla="*/ 2004 w 3720"/>
                <a:gd name="T15" fmla="*/ 38 h 614"/>
                <a:gd name="T16" fmla="*/ 2304 w 3720"/>
                <a:gd name="T17" fmla="*/ 590 h 614"/>
                <a:gd name="T18" fmla="*/ 2580 w 3720"/>
                <a:gd name="T19" fmla="*/ 26 h 614"/>
                <a:gd name="T20" fmla="*/ 2880 w 3720"/>
                <a:gd name="T21" fmla="*/ 578 h 614"/>
                <a:gd name="T22" fmla="*/ 3168 w 3720"/>
                <a:gd name="T23" fmla="*/ 2 h 614"/>
                <a:gd name="T24" fmla="*/ 3456 w 3720"/>
                <a:gd name="T25" fmla="*/ 590 h 614"/>
                <a:gd name="T26" fmla="*/ 3720 w 3720"/>
                <a:gd name="T27" fmla="*/ 26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20" h="614">
                  <a:moveTo>
                    <a:pt x="0" y="614"/>
                  </a:moveTo>
                  <a:cubicBezTo>
                    <a:pt x="48" y="518"/>
                    <a:pt x="192" y="42"/>
                    <a:pt x="288" y="38"/>
                  </a:cubicBezTo>
                  <a:cubicBezTo>
                    <a:pt x="384" y="34"/>
                    <a:pt x="482" y="590"/>
                    <a:pt x="576" y="590"/>
                  </a:cubicBezTo>
                  <a:cubicBezTo>
                    <a:pt x="670" y="590"/>
                    <a:pt x="756" y="38"/>
                    <a:pt x="852" y="38"/>
                  </a:cubicBezTo>
                  <a:cubicBezTo>
                    <a:pt x="948" y="38"/>
                    <a:pt x="1056" y="588"/>
                    <a:pt x="1152" y="590"/>
                  </a:cubicBezTo>
                  <a:cubicBezTo>
                    <a:pt x="1248" y="592"/>
                    <a:pt x="1332" y="48"/>
                    <a:pt x="1428" y="50"/>
                  </a:cubicBezTo>
                  <a:cubicBezTo>
                    <a:pt x="1524" y="52"/>
                    <a:pt x="1632" y="604"/>
                    <a:pt x="1728" y="602"/>
                  </a:cubicBezTo>
                  <a:cubicBezTo>
                    <a:pt x="1824" y="600"/>
                    <a:pt x="1908" y="40"/>
                    <a:pt x="2004" y="38"/>
                  </a:cubicBezTo>
                  <a:cubicBezTo>
                    <a:pt x="2100" y="36"/>
                    <a:pt x="2208" y="592"/>
                    <a:pt x="2304" y="590"/>
                  </a:cubicBezTo>
                  <a:cubicBezTo>
                    <a:pt x="2400" y="588"/>
                    <a:pt x="2484" y="28"/>
                    <a:pt x="2580" y="26"/>
                  </a:cubicBezTo>
                  <a:cubicBezTo>
                    <a:pt x="2676" y="24"/>
                    <a:pt x="2782" y="582"/>
                    <a:pt x="2880" y="578"/>
                  </a:cubicBezTo>
                  <a:cubicBezTo>
                    <a:pt x="2978" y="574"/>
                    <a:pt x="3072" y="0"/>
                    <a:pt x="3168" y="2"/>
                  </a:cubicBezTo>
                  <a:cubicBezTo>
                    <a:pt x="3264" y="4"/>
                    <a:pt x="3364" y="586"/>
                    <a:pt x="3456" y="590"/>
                  </a:cubicBezTo>
                  <a:cubicBezTo>
                    <a:pt x="3548" y="594"/>
                    <a:pt x="3665" y="143"/>
                    <a:pt x="3720" y="26"/>
                  </a:cubicBezTo>
                </a:path>
              </a:pathLst>
            </a:custGeom>
            <a:noFill/>
            <a:ln w="31750" cap="flat" cmpd="sng">
              <a:solidFill>
                <a:srgbClr val="FF0000"/>
              </a:solidFill>
              <a:prstDash val="solid"/>
              <a:round/>
              <a:headEnd type="none" w="med" len="med"/>
              <a:tailEnd type="none" w="med" len="med"/>
            </a:ln>
            <a:effectLst/>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grpSp>
          <p:nvGrpSpPr>
            <p:cNvPr id="166919" name="Group 7"/>
            <p:cNvGrpSpPr>
              <a:grpSpLocks/>
            </p:cNvGrpSpPr>
            <p:nvPr/>
          </p:nvGrpSpPr>
          <p:grpSpPr bwMode="auto">
            <a:xfrm>
              <a:off x="432" y="1709"/>
              <a:ext cx="864" cy="420"/>
              <a:chOff x="432" y="1709"/>
              <a:chExt cx="864" cy="420"/>
            </a:xfrm>
          </p:grpSpPr>
          <p:sp>
            <p:nvSpPr>
              <p:cNvPr id="166920" name="Rectangle 8"/>
              <p:cNvSpPr>
                <a:spLocks noChangeArrowheads="1"/>
              </p:cNvSpPr>
              <p:nvPr/>
            </p:nvSpPr>
            <p:spPr bwMode="auto">
              <a:xfrm>
                <a:off x="432" y="1709"/>
                <a:ext cx="864" cy="42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66921" name="Text Box 9"/>
              <p:cNvSpPr txBox="1">
                <a:spLocks noChangeArrowheads="1"/>
              </p:cNvSpPr>
              <p:nvPr/>
            </p:nvSpPr>
            <p:spPr bwMode="auto">
              <a:xfrm>
                <a:off x="432" y="1788"/>
                <a:ext cx="86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000" dirty="0"/>
                  <a:t>Transmitter</a:t>
                </a:r>
              </a:p>
            </p:txBody>
          </p:sp>
        </p:grpSp>
        <p:grpSp>
          <p:nvGrpSpPr>
            <p:cNvPr id="166922" name="Group 10"/>
            <p:cNvGrpSpPr>
              <a:grpSpLocks/>
            </p:cNvGrpSpPr>
            <p:nvPr/>
          </p:nvGrpSpPr>
          <p:grpSpPr bwMode="auto">
            <a:xfrm>
              <a:off x="3984" y="1654"/>
              <a:ext cx="1210" cy="598"/>
              <a:chOff x="3936" y="1702"/>
              <a:chExt cx="1210" cy="598"/>
            </a:xfrm>
          </p:grpSpPr>
          <p:sp>
            <p:nvSpPr>
              <p:cNvPr id="166923" name="Rectangle 11"/>
              <p:cNvSpPr>
                <a:spLocks noChangeArrowheads="1"/>
              </p:cNvSpPr>
              <p:nvPr/>
            </p:nvSpPr>
            <p:spPr bwMode="auto">
              <a:xfrm>
                <a:off x="3936" y="1702"/>
                <a:ext cx="1210" cy="598"/>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66924" name="Text Box 12"/>
              <p:cNvSpPr txBox="1">
                <a:spLocks noChangeArrowheads="1"/>
              </p:cNvSpPr>
              <p:nvPr/>
            </p:nvSpPr>
            <p:spPr bwMode="auto">
              <a:xfrm>
                <a:off x="3936" y="1702"/>
                <a:ext cx="1210"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sz="2000" dirty="0"/>
                  <a:t>Object Moving Toward</a:t>
                </a:r>
              </a:p>
            </p:txBody>
          </p:sp>
          <p:sp>
            <p:nvSpPr>
              <p:cNvPr id="166925" name="Line 13"/>
              <p:cNvSpPr>
                <a:spLocks noChangeShapeType="1"/>
              </p:cNvSpPr>
              <p:nvPr/>
            </p:nvSpPr>
            <p:spPr bwMode="auto">
              <a:xfrm>
                <a:off x="4153" y="2156"/>
                <a:ext cx="839" cy="0"/>
              </a:xfrm>
              <a:prstGeom prst="line">
                <a:avLst/>
              </a:prstGeom>
              <a:noFill/>
              <a:ln w="381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grpSp>
        <p:sp>
          <p:nvSpPr>
            <p:cNvPr id="166926" name="Text Box 14"/>
            <p:cNvSpPr txBox="1">
              <a:spLocks noChangeArrowheads="1"/>
            </p:cNvSpPr>
            <p:nvPr/>
          </p:nvSpPr>
          <p:spPr bwMode="auto">
            <a:xfrm>
              <a:off x="1563" y="1511"/>
              <a:ext cx="1158" cy="1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400" dirty="0"/>
                <a:t>Transmitted Frequency</a:t>
              </a:r>
            </a:p>
          </p:txBody>
        </p:sp>
        <p:sp>
          <p:nvSpPr>
            <p:cNvPr id="166927" name="Line 15"/>
            <p:cNvSpPr>
              <a:spLocks noChangeShapeType="1"/>
            </p:cNvSpPr>
            <p:nvPr/>
          </p:nvSpPr>
          <p:spPr bwMode="auto">
            <a:xfrm>
              <a:off x="2724" y="1596"/>
              <a:ext cx="468"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66928" name="Text Box 16"/>
            <p:cNvSpPr txBox="1">
              <a:spLocks noChangeArrowheads="1"/>
            </p:cNvSpPr>
            <p:nvPr/>
          </p:nvSpPr>
          <p:spPr bwMode="auto">
            <a:xfrm>
              <a:off x="1629" y="2184"/>
              <a:ext cx="1047" cy="1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400" dirty="0"/>
                <a:t>Reflected Frequency</a:t>
              </a:r>
            </a:p>
          </p:txBody>
        </p:sp>
        <p:sp>
          <p:nvSpPr>
            <p:cNvPr id="166929" name="Line 17"/>
            <p:cNvSpPr>
              <a:spLocks noChangeShapeType="1"/>
            </p:cNvSpPr>
            <p:nvPr/>
          </p:nvSpPr>
          <p:spPr bwMode="auto">
            <a:xfrm flipH="1">
              <a:off x="2760" y="2280"/>
              <a:ext cx="468"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grpSp>
      <p:grpSp>
        <p:nvGrpSpPr>
          <p:cNvPr id="166930" name="Group 18"/>
          <p:cNvGrpSpPr>
            <a:grpSpLocks/>
          </p:cNvGrpSpPr>
          <p:nvPr/>
        </p:nvGrpSpPr>
        <p:grpSpPr bwMode="auto">
          <a:xfrm>
            <a:off x="533400" y="4779963"/>
            <a:ext cx="7559675" cy="1411287"/>
            <a:chOff x="336" y="3155"/>
            <a:chExt cx="4762" cy="889"/>
          </a:xfrm>
        </p:grpSpPr>
        <p:sp>
          <p:nvSpPr>
            <p:cNvPr id="166931" name="Freeform 19"/>
            <p:cNvSpPr>
              <a:spLocks/>
            </p:cNvSpPr>
            <p:nvPr/>
          </p:nvSpPr>
          <p:spPr bwMode="auto">
            <a:xfrm>
              <a:off x="1188" y="3370"/>
              <a:ext cx="2736" cy="182"/>
            </a:xfrm>
            <a:custGeom>
              <a:avLst/>
              <a:gdLst>
                <a:gd name="T0" fmla="*/ 0 w 3720"/>
                <a:gd name="T1" fmla="*/ 614 h 614"/>
                <a:gd name="T2" fmla="*/ 288 w 3720"/>
                <a:gd name="T3" fmla="*/ 38 h 614"/>
                <a:gd name="T4" fmla="*/ 576 w 3720"/>
                <a:gd name="T5" fmla="*/ 590 h 614"/>
                <a:gd name="T6" fmla="*/ 852 w 3720"/>
                <a:gd name="T7" fmla="*/ 38 h 614"/>
                <a:gd name="T8" fmla="*/ 1152 w 3720"/>
                <a:gd name="T9" fmla="*/ 590 h 614"/>
                <a:gd name="T10" fmla="*/ 1428 w 3720"/>
                <a:gd name="T11" fmla="*/ 50 h 614"/>
                <a:gd name="T12" fmla="*/ 1728 w 3720"/>
                <a:gd name="T13" fmla="*/ 602 h 614"/>
                <a:gd name="T14" fmla="*/ 2004 w 3720"/>
                <a:gd name="T15" fmla="*/ 38 h 614"/>
                <a:gd name="T16" fmla="*/ 2304 w 3720"/>
                <a:gd name="T17" fmla="*/ 590 h 614"/>
                <a:gd name="T18" fmla="*/ 2580 w 3720"/>
                <a:gd name="T19" fmla="*/ 26 h 614"/>
                <a:gd name="T20" fmla="*/ 2880 w 3720"/>
                <a:gd name="T21" fmla="*/ 578 h 614"/>
                <a:gd name="T22" fmla="*/ 3168 w 3720"/>
                <a:gd name="T23" fmla="*/ 2 h 614"/>
                <a:gd name="T24" fmla="*/ 3456 w 3720"/>
                <a:gd name="T25" fmla="*/ 590 h 614"/>
                <a:gd name="T26" fmla="*/ 3720 w 3720"/>
                <a:gd name="T27" fmla="*/ 26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20" h="614">
                  <a:moveTo>
                    <a:pt x="0" y="614"/>
                  </a:moveTo>
                  <a:cubicBezTo>
                    <a:pt x="48" y="518"/>
                    <a:pt x="192" y="42"/>
                    <a:pt x="288" y="38"/>
                  </a:cubicBezTo>
                  <a:cubicBezTo>
                    <a:pt x="384" y="34"/>
                    <a:pt x="482" y="590"/>
                    <a:pt x="576" y="590"/>
                  </a:cubicBezTo>
                  <a:cubicBezTo>
                    <a:pt x="670" y="590"/>
                    <a:pt x="756" y="38"/>
                    <a:pt x="852" y="38"/>
                  </a:cubicBezTo>
                  <a:cubicBezTo>
                    <a:pt x="948" y="38"/>
                    <a:pt x="1056" y="588"/>
                    <a:pt x="1152" y="590"/>
                  </a:cubicBezTo>
                  <a:cubicBezTo>
                    <a:pt x="1248" y="592"/>
                    <a:pt x="1332" y="48"/>
                    <a:pt x="1428" y="50"/>
                  </a:cubicBezTo>
                  <a:cubicBezTo>
                    <a:pt x="1524" y="52"/>
                    <a:pt x="1632" y="604"/>
                    <a:pt x="1728" y="602"/>
                  </a:cubicBezTo>
                  <a:cubicBezTo>
                    <a:pt x="1824" y="600"/>
                    <a:pt x="1908" y="40"/>
                    <a:pt x="2004" y="38"/>
                  </a:cubicBezTo>
                  <a:cubicBezTo>
                    <a:pt x="2100" y="36"/>
                    <a:pt x="2208" y="592"/>
                    <a:pt x="2304" y="590"/>
                  </a:cubicBezTo>
                  <a:cubicBezTo>
                    <a:pt x="2400" y="588"/>
                    <a:pt x="2484" y="28"/>
                    <a:pt x="2580" y="26"/>
                  </a:cubicBezTo>
                  <a:cubicBezTo>
                    <a:pt x="2676" y="24"/>
                    <a:pt x="2782" y="582"/>
                    <a:pt x="2880" y="578"/>
                  </a:cubicBezTo>
                  <a:cubicBezTo>
                    <a:pt x="2978" y="574"/>
                    <a:pt x="3072" y="0"/>
                    <a:pt x="3168" y="2"/>
                  </a:cubicBezTo>
                  <a:cubicBezTo>
                    <a:pt x="3264" y="4"/>
                    <a:pt x="3364" y="586"/>
                    <a:pt x="3456" y="590"/>
                  </a:cubicBezTo>
                  <a:cubicBezTo>
                    <a:pt x="3548" y="594"/>
                    <a:pt x="3665" y="143"/>
                    <a:pt x="3720" y="26"/>
                  </a:cubicBezTo>
                </a:path>
              </a:pathLst>
            </a:custGeom>
            <a:noFill/>
            <a:ln w="31750" cap="flat" cmpd="sng">
              <a:solidFill>
                <a:srgbClr val="FF0000"/>
              </a:solidFill>
              <a:prstDash val="solid"/>
              <a:round/>
              <a:headEnd type="none" w="med" len="med"/>
              <a:tailEnd type="none" w="med" len="med"/>
            </a:ln>
            <a:effectLst/>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66932" name="Freeform 20"/>
            <p:cNvSpPr>
              <a:spLocks/>
            </p:cNvSpPr>
            <p:nvPr/>
          </p:nvSpPr>
          <p:spPr bwMode="auto">
            <a:xfrm>
              <a:off x="348" y="3586"/>
              <a:ext cx="4692" cy="278"/>
            </a:xfrm>
            <a:custGeom>
              <a:avLst/>
              <a:gdLst>
                <a:gd name="T0" fmla="*/ 0 w 3720"/>
                <a:gd name="T1" fmla="*/ 614 h 614"/>
                <a:gd name="T2" fmla="*/ 288 w 3720"/>
                <a:gd name="T3" fmla="*/ 38 h 614"/>
                <a:gd name="T4" fmla="*/ 576 w 3720"/>
                <a:gd name="T5" fmla="*/ 590 h 614"/>
                <a:gd name="T6" fmla="*/ 852 w 3720"/>
                <a:gd name="T7" fmla="*/ 38 h 614"/>
                <a:gd name="T8" fmla="*/ 1152 w 3720"/>
                <a:gd name="T9" fmla="*/ 590 h 614"/>
                <a:gd name="T10" fmla="*/ 1428 w 3720"/>
                <a:gd name="T11" fmla="*/ 50 h 614"/>
                <a:gd name="T12" fmla="*/ 1728 w 3720"/>
                <a:gd name="T13" fmla="*/ 602 h 614"/>
                <a:gd name="T14" fmla="*/ 2004 w 3720"/>
                <a:gd name="T15" fmla="*/ 38 h 614"/>
                <a:gd name="T16" fmla="*/ 2304 w 3720"/>
                <a:gd name="T17" fmla="*/ 590 h 614"/>
                <a:gd name="T18" fmla="*/ 2580 w 3720"/>
                <a:gd name="T19" fmla="*/ 26 h 614"/>
                <a:gd name="T20" fmla="*/ 2880 w 3720"/>
                <a:gd name="T21" fmla="*/ 578 h 614"/>
                <a:gd name="T22" fmla="*/ 3168 w 3720"/>
                <a:gd name="T23" fmla="*/ 2 h 614"/>
                <a:gd name="T24" fmla="*/ 3456 w 3720"/>
                <a:gd name="T25" fmla="*/ 590 h 614"/>
                <a:gd name="T26" fmla="*/ 3720 w 3720"/>
                <a:gd name="T27" fmla="*/ 26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20" h="614">
                  <a:moveTo>
                    <a:pt x="0" y="614"/>
                  </a:moveTo>
                  <a:cubicBezTo>
                    <a:pt x="48" y="518"/>
                    <a:pt x="192" y="42"/>
                    <a:pt x="288" y="38"/>
                  </a:cubicBezTo>
                  <a:cubicBezTo>
                    <a:pt x="384" y="34"/>
                    <a:pt x="482" y="590"/>
                    <a:pt x="576" y="590"/>
                  </a:cubicBezTo>
                  <a:cubicBezTo>
                    <a:pt x="670" y="590"/>
                    <a:pt x="756" y="38"/>
                    <a:pt x="852" y="38"/>
                  </a:cubicBezTo>
                  <a:cubicBezTo>
                    <a:pt x="948" y="38"/>
                    <a:pt x="1056" y="588"/>
                    <a:pt x="1152" y="590"/>
                  </a:cubicBezTo>
                  <a:cubicBezTo>
                    <a:pt x="1248" y="592"/>
                    <a:pt x="1332" y="48"/>
                    <a:pt x="1428" y="50"/>
                  </a:cubicBezTo>
                  <a:cubicBezTo>
                    <a:pt x="1524" y="52"/>
                    <a:pt x="1632" y="604"/>
                    <a:pt x="1728" y="602"/>
                  </a:cubicBezTo>
                  <a:cubicBezTo>
                    <a:pt x="1824" y="600"/>
                    <a:pt x="1908" y="40"/>
                    <a:pt x="2004" y="38"/>
                  </a:cubicBezTo>
                  <a:cubicBezTo>
                    <a:pt x="2100" y="36"/>
                    <a:pt x="2208" y="592"/>
                    <a:pt x="2304" y="590"/>
                  </a:cubicBezTo>
                  <a:cubicBezTo>
                    <a:pt x="2400" y="588"/>
                    <a:pt x="2484" y="28"/>
                    <a:pt x="2580" y="26"/>
                  </a:cubicBezTo>
                  <a:cubicBezTo>
                    <a:pt x="2676" y="24"/>
                    <a:pt x="2782" y="582"/>
                    <a:pt x="2880" y="578"/>
                  </a:cubicBezTo>
                  <a:cubicBezTo>
                    <a:pt x="2978" y="574"/>
                    <a:pt x="3072" y="0"/>
                    <a:pt x="3168" y="2"/>
                  </a:cubicBezTo>
                  <a:cubicBezTo>
                    <a:pt x="3264" y="4"/>
                    <a:pt x="3364" y="586"/>
                    <a:pt x="3456" y="590"/>
                  </a:cubicBezTo>
                  <a:cubicBezTo>
                    <a:pt x="3548" y="594"/>
                    <a:pt x="3665" y="143"/>
                    <a:pt x="3720" y="26"/>
                  </a:cubicBezTo>
                </a:path>
              </a:pathLst>
            </a:custGeom>
            <a:noFill/>
            <a:ln w="31750" cap="flat" cmpd="sng">
              <a:solidFill>
                <a:srgbClr val="FF0000"/>
              </a:solidFill>
              <a:prstDash val="solid"/>
              <a:round/>
              <a:headEnd type="none" w="med" len="med"/>
              <a:tailEnd type="none" w="med" len="med"/>
            </a:ln>
            <a:effectLst/>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grpSp>
          <p:nvGrpSpPr>
            <p:cNvPr id="166933" name="Group 21"/>
            <p:cNvGrpSpPr>
              <a:grpSpLocks/>
            </p:cNvGrpSpPr>
            <p:nvPr/>
          </p:nvGrpSpPr>
          <p:grpSpPr bwMode="auto">
            <a:xfrm>
              <a:off x="336" y="3437"/>
              <a:ext cx="864" cy="420"/>
              <a:chOff x="432" y="1709"/>
              <a:chExt cx="864" cy="420"/>
            </a:xfrm>
          </p:grpSpPr>
          <p:sp>
            <p:nvSpPr>
              <p:cNvPr id="166934" name="Rectangle 22"/>
              <p:cNvSpPr>
                <a:spLocks noChangeArrowheads="1"/>
              </p:cNvSpPr>
              <p:nvPr/>
            </p:nvSpPr>
            <p:spPr bwMode="auto">
              <a:xfrm>
                <a:off x="432" y="1709"/>
                <a:ext cx="864" cy="42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66935" name="Text Box 23"/>
              <p:cNvSpPr txBox="1">
                <a:spLocks noChangeArrowheads="1"/>
              </p:cNvSpPr>
              <p:nvPr/>
            </p:nvSpPr>
            <p:spPr bwMode="auto">
              <a:xfrm>
                <a:off x="432" y="1788"/>
                <a:ext cx="86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000" dirty="0"/>
                  <a:t>Transmitter</a:t>
                </a:r>
              </a:p>
            </p:txBody>
          </p:sp>
        </p:grpSp>
        <p:sp>
          <p:nvSpPr>
            <p:cNvPr id="166936" name="Rectangle 24"/>
            <p:cNvSpPr>
              <a:spLocks noChangeArrowheads="1"/>
            </p:cNvSpPr>
            <p:nvPr/>
          </p:nvSpPr>
          <p:spPr bwMode="auto">
            <a:xfrm>
              <a:off x="3888" y="3298"/>
              <a:ext cx="1210" cy="598"/>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66937" name="Text Box 25"/>
            <p:cNvSpPr txBox="1">
              <a:spLocks noChangeArrowheads="1"/>
            </p:cNvSpPr>
            <p:nvPr/>
          </p:nvSpPr>
          <p:spPr bwMode="auto">
            <a:xfrm>
              <a:off x="3888" y="3298"/>
              <a:ext cx="1210"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sz="2000" dirty="0"/>
                <a:t>Object Moving Away</a:t>
              </a:r>
            </a:p>
          </p:txBody>
        </p:sp>
        <p:sp>
          <p:nvSpPr>
            <p:cNvPr id="166938" name="Line 26"/>
            <p:cNvSpPr>
              <a:spLocks noChangeShapeType="1"/>
            </p:cNvSpPr>
            <p:nvPr/>
          </p:nvSpPr>
          <p:spPr bwMode="auto">
            <a:xfrm flipH="1">
              <a:off x="4105" y="3752"/>
              <a:ext cx="839" cy="0"/>
            </a:xfrm>
            <a:prstGeom prst="line">
              <a:avLst/>
            </a:prstGeom>
            <a:noFill/>
            <a:ln w="381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66939" name="Text Box 27"/>
            <p:cNvSpPr txBox="1">
              <a:spLocks noChangeArrowheads="1"/>
            </p:cNvSpPr>
            <p:nvPr/>
          </p:nvSpPr>
          <p:spPr bwMode="auto">
            <a:xfrm>
              <a:off x="1467" y="3155"/>
              <a:ext cx="1158" cy="1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400" dirty="0"/>
                <a:t>Transmitted Frequency</a:t>
              </a:r>
            </a:p>
          </p:txBody>
        </p:sp>
        <p:sp>
          <p:nvSpPr>
            <p:cNvPr id="166940" name="Line 28"/>
            <p:cNvSpPr>
              <a:spLocks noChangeShapeType="1"/>
            </p:cNvSpPr>
            <p:nvPr/>
          </p:nvSpPr>
          <p:spPr bwMode="auto">
            <a:xfrm>
              <a:off x="2628" y="3240"/>
              <a:ext cx="468"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66941" name="Text Box 29"/>
            <p:cNvSpPr txBox="1">
              <a:spLocks noChangeArrowheads="1"/>
            </p:cNvSpPr>
            <p:nvPr/>
          </p:nvSpPr>
          <p:spPr bwMode="auto">
            <a:xfrm>
              <a:off x="1545" y="3852"/>
              <a:ext cx="1047" cy="1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400" dirty="0"/>
                <a:t>Reflected Frequency</a:t>
              </a:r>
            </a:p>
          </p:txBody>
        </p:sp>
        <p:sp>
          <p:nvSpPr>
            <p:cNvPr id="166942" name="Line 30"/>
            <p:cNvSpPr>
              <a:spLocks noChangeShapeType="1"/>
            </p:cNvSpPr>
            <p:nvPr/>
          </p:nvSpPr>
          <p:spPr bwMode="auto">
            <a:xfrm flipH="1">
              <a:off x="2664" y="3924"/>
              <a:ext cx="468"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grpSp>
      <p:sp>
        <p:nvSpPr>
          <p:cNvPr id="166943" name="Text Box 31"/>
          <p:cNvSpPr txBox="1">
            <a:spLocks noChangeArrowheads="1"/>
          </p:cNvSpPr>
          <p:nvPr/>
        </p:nvSpPr>
        <p:spPr bwMode="auto">
          <a:xfrm>
            <a:off x="971550" y="4095750"/>
            <a:ext cx="67071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dirty="0"/>
              <a:t>Objects Moving Away - Reflect At Lower Frequency</a:t>
            </a:r>
          </a:p>
        </p:txBody>
      </p:sp>
    </p:spTree>
    <p:extLst>
      <p:ext uri="{BB962C8B-B14F-4D97-AF65-F5344CB8AC3E}">
        <p14:creationId xmlns:p14="http://schemas.microsoft.com/office/powerpoint/2010/main" val="16131181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66914"/>
                                        </p:tgtEl>
                                        <p:attrNameLst>
                                          <p:attrName>style.visibility</p:attrName>
                                        </p:attrNameLst>
                                      </p:cBhvr>
                                      <p:to>
                                        <p:strVal val="visible"/>
                                      </p:to>
                                    </p:set>
                                    <p:anim calcmode="lin" valueType="num">
                                      <p:cBhvr>
                                        <p:cTn id="7" dur="500" fill="hold"/>
                                        <p:tgtEl>
                                          <p:spTgt spid="166914"/>
                                        </p:tgtEl>
                                        <p:attrNameLst>
                                          <p:attrName>ppt_w</p:attrName>
                                        </p:attrNameLst>
                                      </p:cBhvr>
                                      <p:tavLst>
                                        <p:tav tm="0">
                                          <p:val>
                                            <p:fltVal val="0"/>
                                          </p:val>
                                        </p:tav>
                                        <p:tav tm="100000">
                                          <p:val>
                                            <p:strVal val="#ppt_w"/>
                                          </p:val>
                                        </p:tav>
                                      </p:tavLst>
                                    </p:anim>
                                    <p:anim calcmode="lin" valueType="num">
                                      <p:cBhvr>
                                        <p:cTn id="8" dur="500" fill="hold"/>
                                        <p:tgtEl>
                                          <p:spTgt spid="166914"/>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66915"/>
                                        </p:tgtEl>
                                        <p:attrNameLst>
                                          <p:attrName>style.visibility</p:attrName>
                                        </p:attrNameLst>
                                      </p:cBhvr>
                                      <p:to>
                                        <p:strVal val="visible"/>
                                      </p:to>
                                    </p:set>
                                    <p:anim calcmode="lin" valueType="num">
                                      <p:cBhvr additive="base">
                                        <p:cTn id="13" dur="500" fill="hold"/>
                                        <p:tgtEl>
                                          <p:spTgt spid="166915"/>
                                        </p:tgtEl>
                                        <p:attrNameLst>
                                          <p:attrName>ppt_x</p:attrName>
                                        </p:attrNameLst>
                                      </p:cBhvr>
                                      <p:tavLst>
                                        <p:tav tm="0">
                                          <p:val>
                                            <p:strVal val="0-#ppt_w/2"/>
                                          </p:val>
                                        </p:tav>
                                        <p:tav tm="100000">
                                          <p:val>
                                            <p:strVal val="#ppt_x"/>
                                          </p:val>
                                        </p:tav>
                                      </p:tavLst>
                                    </p:anim>
                                    <p:anim calcmode="lin" valueType="num">
                                      <p:cBhvr additive="base">
                                        <p:cTn id="14" dur="500" fill="hold"/>
                                        <p:tgtEl>
                                          <p:spTgt spid="166915"/>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499"/>
                                          </p:stCondLst>
                                        </p:cTn>
                                        <p:tgtEl>
                                          <p:spTgt spid="16691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2" fill="hold" grpId="0" nodeType="clickEffect">
                                  <p:stCondLst>
                                    <p:cond delay="0"/>
                                  </p:stCondLst>
                                  <p:childTnLst>
                                    <p:set>
                                      <p:cBhvr>
                                        <p:cTn id="22" dur="1" fill="hold">
                                          <p:stCondLst>
                                            <p:cond delay="0"/>
                                          </p:stCondLst>
                                        </p:cTn>
                                        <p:tgtEl>
                                          <p:spTgt spid="166943"/>
                                        </p:tgtEl>
                                        <p:attrNameLst>
                                          <p:attrName>style.visibility</p:attrName>
                                        </p:attrNameLst>
                                      </p:cBhvr>
                                      <p:to>
                                        <p:strVal val="visible"/>
                                      </p:to>
                                    </p:set>
                                    <p:anim calcmode="lin" valueType="num">
                                      <p:cBhvr additive="base">
                                        <p:cTn id="23" dur="500" fill="hold"/>
                                        <p:tgtEl>
                                          <p:spTgt spid="166943"/>
                                        </p:tgtEl>
                                        <p:attrNameLst>
                                          <p:attrName>ppt_x</p:attrName>
                                        </p:attrNameLst>
                                      </p:cBhvr>
                                      <p:tavLst>
                                        <p:tav tm="0">
                                          <p:val>
                                            <p:strVal val="1+#ppt_w/2"/>
                                          </p:val>
                                        </p:tav>
                                        <p:tav tm="100000">
                                          <p:val>
                                            <p:strVal val="#ppt_x"/>
                                          </p:val>
                                        </p:tav>
                                      </p:tavLst>
                                    </p:anim>
                                    <p:anim calcmode="lin" valueType="num">
                                      <p:cBhvr additive="base">
                                        <p:cTn id="24" dur="500" fill="hold"/>
                                        <p:tgtEl>
                                          <p:spTgt spid="166943"/>
                                        </p:tgtEl>
                                        <p:attrNameLst>
                                          <p:attrName>ppt_y</p:attrName>
                                        </p:attrNameLst>
                                      </p:cBhvr>
                                      <p:tavLst>
                                        <p:tav tm="0">
                                          <p:val>
                                            <p:strVal val="#ppt_y"/>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499"/>
                                          </p:stCondLst>
                                        </p:cTn>
                                        <p:tgtEl>
                                          <p:spTgt spid="1669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6914" grpId="0" autoUpdateAnimBg="0"/>
      <p:bldP spid="166915" grpId="0" autoUpdateAnimBg="0"/>
      <p:bldP spid="166943" grpId="0"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8733718A-A109-424A-BC76-E7A6D54F102F}" type="slidenum">
              <a:rPr lang="en-US"/>
              <a:pPr/>
              <a:t>38</a:t>
            </a:fld>
            <a:endParaRPr lang="en-US" dirty="0"/>
          </a:p>
        </p:txBody>
      </p:sp>
      <p:sp>
        <p:nvSpPr>
          <p:cNvPr id="20482" name="Rectangle 2"/>
          <p:cNvSpPr>
            <a:spLocks noGrp="1" noChangeArrowheads="1"/>
          </p:cNvSpPr>
          <p:nvPr>
            <p:ph type="title"/>
          </p:nvPr>
        </p:nvSpPr>
        <p:spPr>
          <a:noFill/>
          <a:ln/>
        </p:spPr>
        <p:txBody>
          <a:bodyPr lIns="92075" tIns="46038" rIns="92075" bIns="46038" anchor="b"/>
          <a:lstStyle/>
          <a:p>
            <a:r>
              <a:rPr lang="en-US" dirty="0">
                <a:solidFill>
                  <a:schemeClr val="tx1"/>
                </a:solidFill>
              </a:rPr>
              <a:t>Relative Motion</a:t>
            </a:r>
          </a:p>
        </p:txBody>
      </p:sp>
      <p:sp>
        <p:nvSpPr>
          <p:cNvPr id="20483"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dirty="0" smtClean="0">
                <a:latin typeface="Arial" charset="0"/>
              </a:rPr>
              <a:t>Relative motion occurs when:</a:t>
            </a:r>
            <a:endParaRPr lang="en-US" dirty="0">
              <a:latin typeface="Arial" charset="0"/>
            </a:endParaRPr>
          </a:p>
          <a:p>
            <a:pPr>
              <a:buFont typeface="Monotype Sorts" pitchFamily="2" charset="2"/>
              <a:buNone/>
            </a:pPr>
            <a:r>
              <a:rPr lang="en-US" dirty="0">
                <a:latin typeface="Arial" charset="0"/>
              </a:rPr>
              <a:t>	</a:t>
            </a:r>
            <a:r>
              <a:rPr lang="en-US" sz="2400" dirty="0" smtClean="0">
                <a:latin typeface="Arial" charset="0"/>
              </a:rPr>
              <a:t>The radar stands still and the object moves.</a:t>
            </a:r>
            <a:endParaRPr lang="en-US" sz="2400" dirty="0">
              <a:latin typeface="Arial" charset="0"/>
            </a:endParaRPr>
          </a:p>
          <a:p>
            <a:pPr>
              <a:buFont typeface="Monotype Sorts" pitchFamily="2" charset="2"/>
              <a:buNone/>
            </a:pPr>
            <a:r>
              <a:rPr lang="en-US" sz="2400" dirty="0">
                <a:latin typeface="Arial" charset="0"/>
              </a:rPr>
              <a:t>	</a:t>
            </a:r>
            <a:r>
              <a:rPr lang="en-US" sz="2400" dirty="0" smtClean="0">
                <a:latin typeface="Arial" charset="0"/>
              </a:rPr>
              <a:t>The radar moves and the object stands still.</a:t>
            </a:r>
            <a:endParaRPr lang="en-US" sz="2400" dirty="0">
              <a:latin typeface="Arial" charset="0"/>
            </a:endParaRPr>
          </a:p>
          <a:p>
            <a:pPr>
              <a:buFont typeface="Monotype Sorts" pitchFamily="2" charset="2"/>
              <a:buNone/>
            </a:pPr>
            <a:r>
              <a:rPr lang="en-US" sz="2400" dirty="0">
                <a:latin typeface="Arial" charset="0"/>
              </a:rPr>
              <a:t>	Both the radar and the object are moving, as long as they both move at different speeds </a:t>
            </a:r>
            <a:r>
              <a:rPr lang="en-US" sz="2400" b="1" dirty="0">
                <a:latin typeface="Arial" charset="0"/>
              </a:rPr>
              <a:t>or</a:t>
            </a:r>
            <a:r>
              <a:rPr lang="en-US" sz="2400" dirty="0">
                <a:latin typeface="Arial" charset="0"/>
              </a:rPr>
              <a:t> in different directions. </a:t>
            </a:r>
          </a:p>
          <a:p>
            <a:pPr marL="0" indent="0">
              <a:buNone/>
            </a:pPr>
            <a:endParaRPr lang="en-US" dirty="0">
              <a:latin typeface="Arial" charset="0"/>
            </a:endParaRPr>
          </a:p>
          <a:p>
            <a:endParaRPr lang="en-US" dirty="0">
              <a:latin typeface="Arial" charset="0"/>
            </a:endParaRPr>
          </a:p>
          <a:p>
            <a:pPr>
              <a:buFont typeface="Monotype Sorts" pitchFamily="2" charset="2"/>
              <a:buNone/>
            </a:pPr>
            <a:endParaRPr lang="en-US" dirty="0">
              <a:latin typeface="Arial" charset="0"/>
            </a:endParaRPr>
          </a:p>
        </p:txBody>
      </p:sp>
    </p:spTree>
    <p:extLst>
      <p:ext uri="{BB962C8B-B14F-4D97-AF65-F5344CB8AC3E}">
        <p14:creationId xmlns:p14="http://schemas.microsoft.com/office/powerpoint/2010/main" val="220068369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D23D89FA-4FD7-4381-AFA6-EEFF388C86A0}" type="slidenum">
              <a:rPr lang="en-US"/>
              <a:pPr/>
              <a:t>39</a:t>
            </a:fld>
            <a:endParaRPr lang="en-US" dirty="0"/>
          </a:p>
        </p:txBody>
      </p:sp>
      <p:sp>
        <p:nvSpPr>
          <p:cNvPr id="175106" name="Text Box 2"/>
          <p:cNvSpPr txBox="1">
            <a:spLocks noChangeArrowheads="1"/>
          </p:cNvSpPr>
          <p:nvPr/>
        </p:nvSpPr>
        <p:spPr bwMode="auto">
          <a:xfrm>
            <a:off x="2460625" y="949325"/>
            <a:ext cx="4578350"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US" sz="3200" b="1" dirty="0"/>
              <a:t>Radar Uses Radio Waves</a:t>
            </a:r>
          </a:p>
        </p:txBody>
      </p:sp>
      <p:sp>
        <p:nvSpPr>
          <p:cNvPr id="175107" name="Text Box 3"/>
          <p:cNvSpPr txBox="1">
            <a:spLocks noChangeArrowheads="1"/>
          </p:cNvSpPr>
          <p:nvPr/>
        </p:nvSpPr>
        <p:spPr bwMode="auto">
          <a:xfrm>
            <a:off x="2882900" y="1981200"/>
            <a:ext cx="33528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US" dirty="0"/>
              <a:t>Basic principle applies to:</a:t>
            </a:r>
          </a:p>
        </p:txBody>
      </p:sp>
      <p:sp>
        <p:nvSpPr>
          <p:cNvPr id="175108" name="Text Box 4"/>
          <p:cNvSpPr txBox="1">
            <a:spLocks noChangeArrowheads="1"/>
          </p:cNvSpPr>
          <p:nvPr/>
        </p:nvSpPr>
        <p:spPr bwMode="auto">
          <a:xfrm>
            <a:off x="3357563" y="2946400"/>
            <a:ext cx="2211387" cy="1917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marL="342900" indent="-342900">
              <a:defRPr sz="2400">
                <a:solidFill>
                  <a:schemeClr val="tx1"/>
                </a:solidFill>
                <a:latin typeface="Times New Roman" pitchFamily="18" charset="0"/>
              </a:defRPr>
            </a:lvl1pPr>
            <a:lvl2pPr>
              <a:defRPr sz="2400">
                <a:solidFill>
                  <a:schemeClr val="tx1"/>
                </a:solidFill>
                <a:latin typeface="Times New Roman" pitchFamily="18" charset="0"/>
              </a:defRPr>
            </a:lvl2pPr>
            <a:lvl3pPr>
              <a:defRPr sz="2400">
                <a:solidFill>
                  <a:schemeClr val="tx1"/>
                </a:solidFill>
                <a:latin typeface="Times New Roman" pitchFamily="18" charset="0"/>
              </a:defRPr>
            </a:lvl3pPr>
            <a:lvl4pPr>
              <a:defRPr sz="2400">
                <a:solidFill>
                  <a:schemeClr val="tx1"/>
                </a:solidFill>
                <a:latin typeface="Times New Roman" pitchFamily="18" charset="0"/>
              </a:defRPr>
            </a:lvl4pPr>
            <a:lvl5pPr>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buFontTx/>
              <a:buChar char="•"/>
            </a:pPr>
            <a:r>
              <a:rPr lang="en-US" dirty="0"/>
              <a:t>Sound Waves</a:t>
            </a:r>
          </a:p>
          <a:p>
            <a:pPr>
              <a:buFontTx/>
              <a:buChar char="•"/>
            </a:pPr>
            <a:endParaRPr lang="en-US" dirty="0"/>
          </a:p>
          <a:p>
            <a:pPr>
              <a:buFontTx/>
              <a:buChar char="•"/>
            </a:pPr>
            <a:r>
              <a:rPr lang="en-US" dirty="0"/>
              <a:t>Light Waves</a:t>
            </a:r>
          </a:p>
          <a:p>
            <a:pPr>
              <a:buFontTx/>
              <a:buChar char="•"/>
            </a:pPr>
            <a:endParaRPr lang="en-US" dirty="0"/>
          </a:p>
          <a:p>
            <a:pPr>
              <a:buFontTx/>
              <a:buChar char="•"/>
            </a:pPr>
            <a:r>
              <a:rPr lang="en-US" dirty="0"/>
              <a:t>Radio Waves</a:t>
            </a:r>
          </a:p>
        </p:txBody>
      </p:sp>
    </p:spTree>
    <p:extLst>
      <p:ext uri="{BB962C8B-B14F-4D97-AF65-F5344CB8AC3E}">
        <p14:creationId xmlns:p14="http://schemas.microsoft.com/office/powerpoint/2010/main" val="220653543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75106"/>
                                        </p:tgtEl>
                                        <p:attrNameLst>
                                          <p:attrName>style.visibility</p:attrName>
                                        </p:attrNameLst>
                                      </p:cBhvr>
                                      <p:to>
                                        <p:strVal val="visible"/>
                                      </p:to>
                                    </p:set>
                                    <p:anim calcmode="lin" valueType="num">
                                      <p:cBhvr>
                                        <p:cTn id="7" dur="500" fill="hold"/>
                                        <p:tgtEl>
                                          <p:spTgt spid="175106"/>
                                        </p:tgtEl>
                                        <p:attrNameLst>
                                          <p:attrName>ppt_w</p:attrName>
                                        </p:attrNameLst>
                                      </p:cBhvr>
                                      <p:tavLst>
                                        <p:tav tm="0">
                                          <p:val>
                                            <p:fltVal val="0"/>
                                          </p:val>
                                        </p:tav>
                                        <p:tav tm="100000">
                                          <p:val>
                                            <p:strVal val="#ppt_w"/>
                                          </p:val>
                                        </p:tav>
                                      </p:tavLst>
                                    </p:anim>
                                    <p:anim calcmode="lin" valueType="num">
                                      <p:cBhvr>
                                        <p:cTn id="8" dur="500" fill="hold"/>
                                        <p:tgtEl>
                                          <p:spTgt spid="175106"/>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175107"/>
                                        </p:tgtEl>
                                        <p:attrNameLst>
                                          <p:attrName>style.visibility</p:attrName>
                                        </p:attrNameLst>
                                      </p:cBhvr>
                                      <p:to>
                                        <p:strVal val="visible"/>
                                      </p:to>
                                    </p:set>
                                    <p:anim calcmode="lin" valueType="num">
                                      <p:cBhvr additive="base">
                                        <p:cTn id="13" dur="500" fill="hold"/>
                                        <p:tgtEl>
                                          <p:spTgt spid="175107"/>
                                        </p:tgtEl>
                                        <p:attrNameLst>
                                          <p:attrName>ppt_x</p:attrName>
                                        </p:attrNameLst>
                                      </p:cBhvr>
                                      <p:tavLst>
                                        <p:tav tm="0">
                                          <p:val>
                                            <p:strVal val="#ppt_x"/>
                                          </p:val>
                                        </p:tav>
                                        <p:tav tm="100000">
                                          <p:val>
                                            <p:strVal val="#ppt_x"/>
                                          </p:val>
                                        </p:tav>
                                      </p:tavLst>
                                    </p:anim>
                                    <p:anim calcmode="lin" valueType="num">
                                      <p:cBhvr additive="base">
                                        <p:cTn id="14" dur="500" fill="hold"/>
                                        <p:tgtEl>
                                          <p:spTgt spid="175107"/>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75108"/>
                                        </p:tgtEl>
                                        <p:attrNameLst>
                                          <p:attrName>style.visibility</p:attrName>
                                        </p:attrNameLst>
                                      </p:cBhvr>
                                      <p:to>
                                        <p:strVal val="visible"/>
                                      </p:to>
                                    </p:set>
                                    <p:anim calcmode="lin" valueType="num">
                                      <p:cBhvr additive="base">
                                        <p:cTn id="19" dur="500" fill="hold"/>
                                        <p:tgtEl>
                                          <p:spTgt spid="175108"/>
                                        </p:tgtEl>
                                        <p:attrNameLst>
                                          <p:attrName>ppt_x</p:attrName>
                                        </p:attrNameLst>
                                      </p:cBhvr>
                                      <p:tavLst>
                                        <p:tav tm="0">
                                          <p:val>
                                            <p:strVal val="#ppt_x"/>
                                          </p:val>
                                        </p:tav>
                                        <p:tav tm="100000">
                                          <p:val>
                                            <p:strVal val="#ppt_x"/>
                                          </p:val>
                                        </p:tav>
                                      </p:tavLst>
                                    </p:anim>
                                    <p:anim calcmode="lin" valueType="num">
                                      <p:cBhvr additive="base">
                                        <p:cTn id="20" dur="500" fill="hold"/>
                                        <p:tgtEl>
                                          <p:spTgt spid="17510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5106" grpId="0" autoUpdateAnimBg="0"/>
      <p:bldP spid="175107" grpId="0" autoUpdateAnimBg="0"/>
      <p:bldP spid="175108"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1714434" y="402336"/>
            <a:ext cx="6972366" cy="1249679"/>
          </a:xfrm>
        </p:spPr>
        <p:txBody>
          <a:bodyPr anchor="ctr" anchorCtr="1"/>
          <a:lstStyle/>
          <a:p>
            <a:pPr algn="ctr"/>
            <a:r>
              <a:rPr kumimoji="1" lang="en-US" dirty="0">
                <a:solidFill>
                  <a:srgbClr val="000000"/>
                </a:solidFill>
              </a:rPr>
              <a:t>Arkansas Statutes</a:t>
            </a:r>
            <a:endParaRPr lang="en-US" sz="5400" b="1" dirty="0">
              <a:solidFill>
                <a:schemeClr val="tx2">
                  <a:lumMod val="75000"/>
                </a:schemeClr>
              </a:solidFill>
            </a:endParaRPr>
          </a:p>
        </p:txBody>
      </p:sp>
      <p:pic>
        <p:nvPicPr>
          <p:cNvPr id="9" name="Picture 2"/>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492190" y="412983"/>
            <a:ext cx="1222244" cy="12161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92946194-5ECE-4141-9CB7-021ABA2F6097}" type="slidenum">
              <a:rPr lang="en-US" smtClean="0">
                <a:solidFill>
                  <a:srgbClr val="000000"/>
                </a:solidFill>
              </a:rPr>
              <a:pPr>
                <a:defRPr/>
              </a:pPr>
              <a:t>4</a:t>
            </a:fld>
            <a:endParaRPr lang="en-US" dirty="0">
              <a:solidFill>
                <a:srgbClr val="000000"/>
              </a:solidFill>
            </a:endParaRPr>
          </a:p>
        </p:txBody>
      </p:sp>
      <p:sp>
        <p:nvSpPr>
          <p:cNvPr id="15" name="Content Placeholder 14"/>
          <p:cNvSpPr>
            <a:spLocks noGrp="1"/>
          </p:cNvSpPr>
          <p:nvPr>
            <p:ph idx="1"/>
          </p:nvPr>
        </p:nvSpPr>
        <p:spPr/>
        <p:txBody>
          <a:bodyPr/>
          <a:lstStyle/>
          <a:p>
            <a:r>
              <a:rPr lang="en-US" sz="3200" dirty="0"/>
              <a:t>12-9-404</a:t>
            </a:r>
          </a:p>
          <a:p>
            <a:pPr lvl="1"/>
            <a:r>
              <a:rPr lang="en-US" sz="3200" dirty="0"/>
              <a:t>States that any officer not meeting the requirements set forth by statute cannot legally operate a </a:t>
            </a:r>
            <a:r>
              <a:rPr lang="en-US" sz="3200" dirty="0" smtClean="0"/>
              <a:t>radar </a:t>
            </a:r>
            <a:r>
              <a:rPr lang="en-US" sz="3200" dirty="0"/>
              <a:t>unit.  If an unqualified operator does take any official action it will be held invalid</a:t>
            </a:r>
            <a:r>
              <a:rPr lang="en-US" dirty="0"/>
              <a:t>.</a:t>
            </a:r>
          </a:p>
          <a:p>
            <a:endParaRPr lang="en-US" dirty="0"/>
          </a:p>
        </p:txBody>
      </p:sp>
    </p:spTree>
    <p:extLst>
      <p:ext uri="{BB962C8B-B14F-4D97-AF65-F5344CB8AC3E}">
        <p14:creationId xmlns:p14="http://schemas.microsoft.com/office/powerpoint/2010/main" val="68364461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09CD7501-B55F-4D68-B92D-6BDCAB57A52A}" type="slidenum">
              <a:rPr lang="en-US"/>
              <a:pPr/>
              <a:t>40</a:t>
            </a:fld>
            <a:endParaRPr lang="en-US" dirty="0"/>
          </a:p>
        </p:txBody>
      </p:sp>
      <p:sp>
        <p:nvSpPr>
          <p:cNvPr id="283650" name="Rectangle 2"/>
          <p:cNvSpPr>
            <a:spLocks noGrp="1" noChangeArrowheads="1"/>
          </p:cNvSpPr>
          <p:nvPr>
            <p:ph type="title"/>
          </p:nvPr>
        </p:nvSpPr>
        <p:spPr/>
        <p:txBody>
          <a:bodyPr/>
          <a:lstStyle/>
          <a:p>
            <a:r>
              <a:rPr lang="en-US" dirty="0">
                <a:solidFill>
                  <a:schemeClr val="tx1"/>
                </a:solidFill>
              </a:rPr>
              <a:t>Radio Waves</a:t>
            </a:r>
          </a:p>
        </p:txBody>
      </p:sp>
      <p:sp>
        <p:nvSpPr>
          <p:cNvPr id="283651" name="Rectangle 3"/>
          <p:cNvSpPr>
            <a:spLocks noGrp="1" noChangeArrowheads="1"/>
          </p:cNvSpPr>
          <p:nvPr>
            <p:ph type="body" idx="1"/>
          </p:nvPr>
        </p:nvSpPr>
        <p:spPr/>
        <p:txBody>
          <a:bodyPr/>
          <a:lstStyle/>
          <a:p>
            <a:r>
              <a:rPr lang="en-US" sz="3200" dirty="0">
                <a:latin typeface="Arial" charset="0"/>
              </a:rPr>
              <a:t>From the transmitter, radio waves spread out in a predictable manner at a known speed, the speed of </a:t>
            </a:r>
            <a:r>
              <a:rPr lang="en-US" sz="3200" dirty="0" smtClean="0">
                <a:latin typeface="Arial" charset="0"/>
              </a:rPr>
              <a:t>light (186,282 mps).  </a:t>
            </a:r>
            <a:r>
              <a:rPr lang="en-US" sz="3200" dirty="0">
                <a:latin typeface="Arial" charset="0"/>
              </a:rPr>
              <a:t>Given all these known qualities useful information can be gained by calculating the difference between the original transmission and its reflection.</a:t>
            </a:r>
          </a:p>
        </p:txBody>
      </p:sp>
    </p:spTree>
    <p:extLst>
      <p:ext uri="{BB962C8B-B14F-4D97-AF65-F5344CB8AC3E}">
        <p14:creationId xmlns:p14="http://schemas.microsoft.com/office/powerpoint/2010/main" val="138775223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93BD6A8-DEC1-457E-A35F-35E45EE8E4BF}" type="slidenum">
              <a:rPr lang="en-US"/>
              <a:pPr/>
              <a:t>41</a:t>
            </a:fld>
            <a:endParaRPr lang="en-US" dirty="0"/>
          </a:p>
        </p:txBody>
      </p:sp>
      <p:sp>
        <p:nvSpPr>
          <p:cNvPr id="194562" name="Text Box 2"/>
          <p:cNvSpPr txBox="1">
            <a:spLocks noChangeArrowheads="1"/>
          </p:cNvSpPr>
          <p:nvPr/>
        </p:nvSpPr>
        <p:spPr bwMode="auto">
          <a:xfrm>
            <a:off x="3241675" y="1139825"/>
            <a:ext cx="2363788"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US" sz="3200" b="1" dirty="0"/>
              <a:t>Early Radar</a:t>
            </a:r>
          </a:p>
        </p:txBody>
      </p:sp>
      <p:sp>
        <p:nvSpPr>
          <p:cNvPr id="194563" name="Text Box 3"/>
          <p:cNvSpPr txBox="1">
            <a:spLocks noChangeArrowheads="1"/>
          </p:cNvSpPr>
          <p:nvPr/>
        </p:nvSpPr>
        <p:spPr bwMode="auto">
          <a:xfrm>
            <a:off x="1260475" y="1701790"/>
            <a:ext cx="6434775" cy="34163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marL="342900" indent="-342900">
              <a:defRPr sz="2400">
                <a:solidFill>
                  <a:schemeClr val="tx1"/>
                </a:solidFill>
                <a:latin typeface="Times New Roman" pitchFamily="18" charset="0"/>
              </a:defRPr>
            </a:lvl1pPr>
            <a:lvl2pPr>
              <a:defRPr sz="2400">
                <a:solidFill>
                  <a:schemeClr val="tx1"/>
                </a:solidFill>
                <a:latin typeface="Times New Roman" pitchFamily="18" charset="0"/>
              </a:defRPr>
            </a:lvl2pPr>
            <a:lvl3pPr>
              <a:defRPr sz="2400">
                <a:solidFill>
                  <a:schemeClr val="tx1"/>
                </a:solidFill>
                <a:latin typeface="Times New Roman" pitchFamily="18" charset="0"/>
              </a:defRPr>
            </a:lvl3pPr>
            <a:lvl4pPr>
              <a:defRPr sz="2400">
                <a:solidFill>
                  <a:schemeClr val="tx1"/>
                </a:solidFill>
                <a:latin typeface="Times New Roman" pitchFamily="18" charset="0"/>
              </a:defRPr>
            </a:lvl4pPr>
            <a:lvl5pPr>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buFontTx/>
              <a:buChar char="•"/>
            </a:pPr>
            <a:r>
              <a:rPr lang="en-US" dirty="0" smtClean="0"/>
              <a:t>In the 1930’s radar was used to detect aircraft.</a:t>
            </a:r>
          </a:p>
          <a:p>
            <a:pPr>
              <a:buFontTx/>
              <a:buChar char="•"/>
            </a:pPr>
            <a:endParaRPr lang="en-US" dirty="0"/>
          </a:p>
          <a:p>
            <a:pPr>
              <a:buFontTx/>
              <a:buChar char="•"/>
            </a:pPr>
            <a:r>
              <a:rPr lang="en-US" dirty="0"/>
              <a:t>In 1947 </a:t>
            </a:r>
            <a:r>
              <a:rPr lang="en-US" dirty="0" smtClean="0"/>
              <a:t>law enforcement </a:t>
            </a:r>
            <a:r>
              <a:rPr lang="en-US" dirty="0"/>
              <a:t>began </a:t>
            </a:r>
            <a:r>
              <a:rPr lang="en-US" dirty="0" smtClean="0"/>
              <a:t>to use radar for</a:t>
            </a:r>
          </a:p>
          <a:p>
            <a:pPr marL="0" indent="0"/>
            <a:r>
              <a:rPr lang="en-US" dirty="0" smtClean="0"/>
              <a:t>    </a:t>
            </a:r>
            <a:r>
              <a:rPr lang="en-US" dirty="0"/>
              <a:t>speed measurement</a:t>
            </a:r>
            <a:r>
              <a:rPr lang="en-US" dirty="0" smtClean="0"/>
              <a:t>.</a:t>
            </a:r>
          </a:p>
          <a:p>
            <a:pPr marL="0" indent="0"/>
            <a:endParaRPr lang="en-US" dirty="0"/>
          </a:p>
          <a:p>
            <a:pPr>
              <a:buFontTx/>
              <a:buChar char="•"/>
            </a:pPr>
            <a:r>
              <a:rPr lang="en-US" dirty="0"/>
              <a:t>Radar Frequencies:  X-Band, K-Band, </a:t>
            </a:r>
            <a:r>
              <a:rPr lang="en-US" dirty="0" smtClean="0"/>
              <a:t>Ka-Band</a:t>
            </a:r>
          </a:p>
          <a:p>
            <a:pPr>
              <a:buFontTx/>
              <a:buChar char="•"/>
            </a:pPr>
            <a:endParaRPr lang="en-US" dirty="0"/>
          </a:p>
          <a:p>
            <a:pPr>
              <a:buFontTx/>
              <a:buChar char="•"/>
            </a:pPr>
            <a:r>
              <a:rPr lang="en-US" dirty="0"/>
              <a:t>In 1972 Moving RADAR was developed.</a:t>
            </a:r>
          </a:p>
          <a:p>
            <a:pPr>
              <a:buFontTx/>
              <a:buChar char="•"/>
            </a:pPr>
            <a:endParaRPr lang="en-US" dirty="0"/>
          </a:p>
        </p:txBody>
      </p:sp>
    </p:spTree>
    <p:extLst>
      <p:ext uri="{BB962C8B-B14F-4D97-AF65-F5344CB8AC3E}">
        <p14:creationId xmlns:p14="http://schemas.microsoft.com/office/powerpoint/2010/main" val="296447181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94562"/>
                                        </p:tgtEl>
                                        <p:attrNameLst>
                                          <p:attrName>style.visibility</p:attrName>
                                        </p:attrNameLst>
                                      </p:cBhvr>
                                      <p:to>
                                        <p:strVal val="visible"/>
                                      </p:to>
                                    </p:set>
                                    <p:anim calcmode="lin" valueType="num">
                                      <p:cBhvr>
                                        <p:cTn id="7" dur="500" fill="hold"/>
                                        <p:tgtEl>
                                          <p:spTgt spid="194562"/>
                                        </p:tgtEl>
                                        <p:attrNameLst>
                                          <p:attrName>ppt_w</p:attrName>
                                        </p:attrNameLst>
                                      </p:cBhvr>
                                      <p:tavLst>
                                        <p:tav tm="0">
                                          <p:val>
                                            <p:fltVal val="0"/>
                                          </p:val>
                                        </p:tav>
                                        <p:tav tm="100000">
                                          <p:val>
                                            <p:strVal val="#ppt_w"/>
                                          </p:val>
                                        </p:tav>
                                      </p:tavLst>
                                    </p:anim>
                                    <p:anim calcmode="lin" valueType="num">
                                      <p:cBhvr>
                                        <p:cTn id="8" dur="500" fill="hold"/>
                                        <p:tgtEl>
                                          <p:spTgt spid="194562"/>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194563"/>
                                        </p:tgtEl>
                                        <p:attrNameLst>
                                          <p:attrName>style.visibility</p:attrName>
                                        </p:attrNameLst>
                                      </p:cBhvr>
                                      <p:to>
                                        <p:strVal val="visible"/>
                                      </p:to>
                                    </p:set>
                                    <p:anim calcmode="lin" valueType="num">
                                      <p:cBhvr additive="base">
                                        <p:cTn id="13" dur="500"/>
                                        <p:tgtEl>
                                          <p:spTgt spid="194563"/>
                                        </p:tgtEl>
                                        <p:attrNameLst>
                                          <p:attrName>ppt_y</p:attrName>
                                        </p:attrNameLst>
                                      </p:cBhvr>
                                      <p:tavLst>
                                        <p:tav tm="0">
                                          <p:val>
                                            <p:strVal val="#ppt_y+#ppt_h*1.125000"/>
                                          </p:val>
                                        </p:tav>
                                        <p:tav tm="100000">
                                          <p:val>
                                            <p:strVal val="#ppt_y"/>
                                          </p:val>
                                        </p:tav>
                                      </p:tavLst>
                                    </p:anim>
                                    <p:animEffect transition="in" filter="wipe(up)">
                                      <p:cBhvr>
                                        <p:cTn id="14" dur="500"/>
                                        <p:tgtEl>
                                          <p:spTgt spid="1945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62" grpId="0" autoUpdateAnimBg="0"/>
      <p:bldP spid="194563" grpId="0" autoUpdateAnimBg="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25C9377-049F-45D2-897A-8392C5AD4666}" type="slidenum">
              <a:rPr lang="en-US"/>
              <a:pPr/>
              <a:t>42</a:t>
            </a:fld>
            <a:endParaRPr lang="en-US" dirty="0"/>
          </a:p>
        </p:txBody>
      </p:sp>
      <p:sp>
        <p:nvSpPr>
          <p:cNvPr id="195586" name="Text Box 2"/>
          <p:cNvSpPr txBox="1">
            <a:spLocks noChangeArrowheads="1"/>
          </p:cNvSpPr>
          <p:nvPr/>
        </p:nvSpPr>
        <p:spPr bwMode="auto">
          <a:xfrm>
            <a:off x="3919538" y="720725"/>
            <a:ext cx="1652587"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3200" b="1" dirty="0"/>
              <a:t>RADAR</a:t>
            </a:r>
          </a:p>
        </p:txBody>
      </p:sp>
      <p:sp>
        <p:nvSpPr>
          <p:cNvPr id="195587" name="Text Box 3"/>
          <p:cNvSpPr txBox="1">
            <a:spLocks noChangeArrowheads="1"/>
          </p:cNvSpPr>
          <p:nvPr/>
        </p:nvSpPr>
        <p:spPr bwMode="auto">
          <a:xfrm>
            <a:off x="3376613" y="2037068"/>
            <a:ext cx="2133918" cy="289816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nSpc>
                <a:spcPct val="130000"/>
              </a:lnSpc>
            </a:pPr>
            <a:r>
              <a:rPr lang="en-US" sz="3600" b="1" dirty="0"/>
              <a:t>RA</a:t>
            </a:r>
            <a:r>
              <a:rPr lang="en-US" sz="3600" dirty="0"/>
              <a:t>dio</a:t>
            </a:r>
          </a:p>
          <a:p>
            <a:pPr>
              <a:lnSpc>
                <a:spcPct val="130000"/>
              </a:lnSpc>
            </a:pPr>
            <a:r>
              <a:rPr lang="en-US" sz="3600" b="1" dirty="0"/>
              <a:t>D</a:t>
            </a:r>
            <a:r>
              <a:rPr lang="en-US" sz="3600" dirty="0"/>
              <a:t>etection</a:t>
            </a:r>
          </a:p>
          <a:p>
            <a:pPr>
              <a:lnSpc>
                <a:spcPct val="130000"/>
              </a:lnSpc>
            </a:pPr>
            <a:r>
              <a:rPr lang="en-US" sz="3600" b="1" dirty="0"/>
              <a:t>A</a:t>
            </a:r>
            <a:r>
              <a:rPr lang="en-US" sz="3600" dirty="0"/>
              <a:t>nd</a:t>
            </a:r>
          </a:p>
          <a:p>
            <a:pPr>
              <a:lnSpc>
                <a:spcPct val="130000"/>
              </a:lnSpc>
            </a:pPr>
            <a:r>
              <a:rPr lang="en-US" sz="3600" b="1" dirty="0"/>
              <a:t>R</a:t>
            </a:r>
            <a:r>
              <a:rPr lang="en-US" sz="3600" dirty="0"/>
              <a:t>anging</a:t>
            </a:r>
          </a:p>
        </p:txBody>
      </p:sp>
    </p:spTree>
    <p:extLst>
      <p:ext uri="{BB962C8B-B14F-4D97-AF65-F5344CB8AC3E}">
        <p14:creationId xmlns:p14="http://schemas.microsoft.com/office/powerpoint/2010/main" val="27126891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95586"/>
                                        </p:tgtEl>
                                        <p:attrNameLst>
                                          <p:attrName>style.visibility</p:attrName>
                                        </p:attrNameLst>
                                      </p:cBhvr>
                                      <p:to>
                                        <p:strVal val="visible"/>
                                      </p:to>
                                    </p:set>
                                    <p:anim calcmode="lin" valueType="num">
                                      <p:cBhvr>
                                        <p:cTn id="7" dur="500" fill="hold"/>
                                        <p:tgtEl>
                                          <p:spTgt spid="195586"/>
                                        </p:tgtEl>
                                        <p:attrNameLst>
                                          <p:attrName>ppt_w</p:attrName>
                                        </p:attrNameLst>
                                      </p:cBhvr>
                                      <p:tavLst>
                                        <p:tav tm="0">
                                          <p:val>
                                            <p:fltVal val="0"/>
                                          </p:val>
                                        </p:tav>
                                        <p:tav tm="100000">
                                          <p:val>
                                            <p:strVal val="#ppt_w"/>
                                          </p:val>
                                        </p:tav>
                                      </p:tavLst>
                                    </p:anim>
                                    <p:anim calcmode="lin" valueType="num">
                                      <p:cBhvr>
                                        <p:cTn id="8" dur="500" fill="hold"/>
                                        <p:tgtEl>
                                          <p:spTgt spid="19558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5586" grpId="0" autoUpdateAnimBg="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DF44312E-7605-4823-A972-3E2B6C6F177A}" type="slidenum">
              <a:rPr lang="en-US"/>
              <a:pPr/>
              <a:t>43</a:t>
            </a:fld>
            <a:endParaRPr lang="en-US" dirty="0"/>
          </a:p>
        </p:txBody>
      </p:sp>
      <p:sp>
        <p:nvSpPr>
          <p:cNvPr id="285698" name="Rectangle 2"/>
          <p:cNvSpPr>
            <a:spLocks noGrp="1" noChangeArrowheads="1"/>
          </p:cNvSpPr>
          <p:nvPr>
            <p:ph type="title"/>
          </p:nvPr>
        </p:nvSpPr>
        <p:spPr/>
        <p:txBody>
          <a:bodyPr/>
          <a:lstStyle/>
          <a:p>
            <a:r>
              <a:rPr lang="en-US" dirty="0" smtClean="0">
                <a:solidFill>
                  <a:schemeClr val="tx1"/>
                </a:solidFill>
              </a:rPr>
              <a:t>Radar </a:t>
            </a:r>
            <a:r>
              <a:rPr lang="en-US" dirty="0">
                <a:solidFill>
                  <a:schemeClr val="tx1"/>
                </a:solidFill>
              </a:rPr>
              <a:t>Operation</a:t>
            </a:r>
          </a:p>
        </p:txBody>
      </p:sp>
      <p:sp>
        <p:nvSpPr>
          <p:cNvPr id="285699" name="Rectangle 3"/>
          <p:cNvSpPr>
            <a:spLocks noGrp="1" noChangeArrowheads="1"/>
          </p:cNvSpPr>
          <p:nvPr>
            <p:ph type="body" idx="1"/>
          </p:nvPr>
        </p:nvSpPr>
        <p:spPr/>
        <p:txBody>
          <a:bodyPr/>
          <a:lstStyle/>
          <a:p>
            <a:r>
              <a:rPr lang="en-US" sz="3200" dirty="0">
                <a:latin typeface="Arial" charset="0"/>
              </a:rPr>
              <a:t>Radio-frequency is generated by a transmitter.</a:t>
            </a:r>
          </a:p>
          <a:p>
            <a:r>
              <a:rPr lang="en-US" sz="3200" dirty="0">
                <a:latin typeface="Arial" charset="0"/>
              </a:rPr>
              <a:t>An antenna forms the energy into a beam.</a:t>
            </a:r>
          </a:p>
          <a:p>
            <a:r>
              <a:rPr lang="en-US" sz="3200" dirty="0">
                <a:latin typeface="Arial" charset="0"/>
              </a:rPr>
              <a:t>The beam is transmitted into space.</a:t>
            </a:r>
          </a:p>
          <a:p>
            <a:pPr>
              <a:buFont typeface="Monotype Sorts" pitchFamily="2" charset="2"/>
              <a:buNone/>
            </a:pPr>
            <a:endParaRPr lang="en-US" dirty="0">
              <a:latin typeface="Arial" charset="0"/>
            </a:endParaRPr>
          </a:p>
          <a:p>
            <a:endParaRPr lang="en-US" dirty="0"/>
          </a:p>
        </p:txBody>
      </p:sp>
    </p:spTree>
    <p:extLst>
      <p:ext uri="{BB962C8B-B14F-4D97-AF65-F5344CB8AC3E}">
        <p14:creationId xmlns:p14="http://schemas.microsoft.com/office/powerpoint/2010/main" val="416737397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DA22E592-D19F-417E-B89B-A9C508278679}" type="slidenum">
              <a:rPr lang="en-US"/>
              <a:pPr/>
              <a:t>44</a:t>
            </a:fld>
            <a:endParaRPr lang="en-US" dirty="0"/>
          </a:p>
        </p:txBody>
      </p:sp>
      <p:sp>
        <p:nvSpPr>
          <p:cNvPr id="286722" name="Rectangle 2"/>
          <p:cNvSpPr>
            <a:spLocks noGrp="1" noChangeArrowheads="1"/>
          </p:cNvSpPr>
          <p:nvPr>
            <p:ph type="title"/>
          </p:nvPr>
        </p:nvSpPr>
        <p:spPr/>
        <p:txBody>
          <a:bodyPr/>
          <a:lstStyle/>
          <a:p>
            <a:r>
              <a:rPr lang="en-US" dirty="0" smtClean="0">
                <a:solidFill>
                  <a:schemeClr val="tx1"/>
                </a:solidFill>
              </a:rPr>
              <a:t>Radar </a:t>
            </a:r>
            <a:r>
              <a:rPr lang="en-US" dirty="0">
                <a:solidFill>
                  <a:schemeClr val="tx1"/>
                </a:solidFill>
              </a:rPr>
              <a:t>Operation</a:t>
            </a:r>
          </a:p>
        </p:txBody>
      </p:sp>
      <p:sp>
        <p:nvSpPr>
          <p:cNvPr id="286723" name="Rectangle 3"/>
          <p:cNvSpPr>
            <a:spLocks noGrp="1" noChangeArrowheads="1"/>
          </p:cNvSpPr>
          <p:nvPr>
            <p:ph type="body" idx="1"/>
          </p:nvPr>
        </p:nvSpPr>
        <p:spPr/>
        <p:txBody>
          <a:bodyPr/>
          <a:lstStyle/>
          <a:p>
            <a:r>
              <a:rPr lang="en-US" sz="3200" dirty="0">
                <a:latin typeface="Arial" charset="0"/>
              </a:rPr>
              <a:t>When the energy or signal strikes an object, a small amount of energy is reflected back to the antenna.</a:t>
            </a:r>
          </a:p>
          <a:p>
            <a:r>
              <a:rPr lang="en-US" sz="3200" dirty="0">
                <a:latin typeface="Arial" charset="0"/>
              </a:rPr>
              <a:t>From the antenna, the reflected signal is sent to the receiver, where, if the signal is strong enough, it is detected.</a:t>
            </a:r>
          </a:p>
          <a:p>
            <a:endParaRPr lang="en-US" dirty="0">
              <a:latin typeface="Arial" charset="0"/>
            </a:endParaRPr>
          </a:p>
          <a:p>
            <a:pPr>
              <a:buFont typeface="Monotype Sorts" pitchFamily="2" charset="2"/>
              <a:buNone/>
            </a:pPr>
            <a:r>
              <a:rPr lang="en-US" dirty="0">
                <a:latin typeface="Arial" charset="0"/>
              </a:rPr>
              <a:t>			</a:t>
            </a:r>
          </a:p>
        </p:txBody>
      </p:sp>
    </p:spTree>
    <p:extLst>
      <p:ext uri="{BB962C8B-B14F-4D97-AF65-F5344CB8AC3E}">
        <p14:creationId xmlns:p14="http://schemas.microsoft.com/office/powerpoint/2010/main" val="400344255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C84087B6-D538-4075-AC3A-648296FC8B69}" type="slidenum">
              <a:rPr lang="en-US"/>
              <a:pPr/>
              <a:t>45</a:t>
            </a:fld>
            <a:endParaRPr lang="en-US" dirty="0"/>
          </a:p>
        </p:txBody>
      </p:sp>
      <p:sp>
        <p:nvSpPr>
          <p:cNvPr id="287746" name="Rectangle 2"/>
          <p:cNvSpPr>
            <a:spLocks noGrp="1" noChangeArrowheads="1"/>
          </p:cNvSpPr>
          <p:nvPr>
            <p:ph type="title"/>
          </p:nvPr>
        </p:nvSpPr>
        <p:spPr/>
        <p:txBody>
          <a:bodyPr/>
          <a:lstStyle/>
          <a:p>
            <a:r>
              <a:rPr lang="en-US" dirty="0" smtClean="0">
                <a:solidFill>
                  <a:schemeClr val="tx1"/>
                </a:solidFill>
              </a:rPr>
              <a:t>Radar </a:t>
            </a:r>
            <a:r>
              <a:rPr lang="en-US" dirty="0">
                <a:solidFill>
                  <a:schemeClr val="tx1"/>
                </a:solidFill>
              </a:rPr>
              <a:t>Operation</a:t>
            </a:r>
          </a:p>
        </p:txBody>
      </p:sp>
      <p:sp>
        <p:nvSpPr>
          <p:cNvPr id="287747" name="Rectangle 3"/>
          <p:cNvSpPr>
            <a:spLocks noGrp="1" noChangeArrowheads="1"/>
          </p:cNvSpPr>
          <p:nvPr>
            <p:ph type="body" idx="1"/>
          </p:nvPr>
        </p:nvSpPr>
        <p:spPr/>
        <p:txBody>
          <a:bodyPr/>
          <a:lstStyle/>
          <a:p>
            <a:r>
              <a:rPr lang="en-US" sz="3200" dirty="0">
                <a:latin typeface="Arial" charset="0"/>
              </a:rPr>
              <a:t>To measure speed, a radio signal’s frequency is changed when the signal is reflected from a target that is moving at a different speed from that of the </a:t>
            </a:r>
            <a:r>
              <a:rPr lang="en-US" sz="3200" dirty="0" smtClean="0">
                <a:latin typeface="Arial" charset="0"/>
              </a:rPr>
              <a:t>radar </a:t>
            </a:r>
            <a:r>
              <a:rPr lang="en-US" sz="3200" dirty="0">
                <a:latin typeface="Arial" charset="0"/>
              </a:rPr>
              <a:t>unit.</a:t>
            </a:r>
          </a:p>
          <a:p>
            <a:r>
              <a:rPr lang="en-US" sz="3200" dirty="0">
                <a:latin typeface="Arial" charset="0"/>
              </a:rPr>
              <a:t>This change or shift is known as “Doppler Shift”</a:t>
            </a:r>
          </a:p>
          <a:p>
            <a:endParaRPr lang="en-US" dirty="0">
              <a:latin typeface="Arial" charset="0"/>
            </a:endParaRPr>
          </a:p>
          <a:p>
            <a:endParaRPr lang="en-US" dirty="0"/>
          </a:p>
        </p:txBody>
      </p:sp>
    </p:spTree>
    <p:extLst>
      <p:ext uri="{BB962C8B-B14F-4D97-AF65-F5344CB8AC3E}">
        <p14:creationId xmlns:p14="http://schemas.microsoft.com/office/powerpoint/2010/main" val="219285731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8E059BB3-A159-430A-9426-4DCD168CDE9F}" type="slidenum">
              <a:rPr lang="en-US"/>
              <a:pPr/>
              <a:t>46</a:t>
            </a:fld>
            <a:endParaRPr lang="en-US" dirty="0"/>
          </a:p>
        </p:txBody>
      </p:sp>
      <p:sp>
        <p:nvSpPr>
          <p:cNvPr id="288770" name="Rectangle 2"/>
          <p:cNvSpPr>
            <a:spLocks noGrp="1" noChangeArrowheads="1"/>
          </p:cNvSpPr>
          <p:nvPr>
            <p:ph type="title"/>
          </p:nvPr>
        </p:nvSpPr>
        <p:spPr/>
        <p:txBody>
          <a:bodyPr/>
          <a:lstStyle/>
          <a:p>
            <a:r>
              <a:rPr lang="en-US" dirty="0" smtClean="0">
                <a:solidFill>
                  <a:schemeClr val="tx1"/>
                </a:solidFill>
              </a:rPr>
              <a:t>Radar </a:t>
            </a:r>
            <a:r>
              <a:rPr lang="en-US" dirty="0">
                <a:solidFill>
                  <a:schemeClr val="tx1"/>
                </a:solidFill>
              </a:rPr>
              <a:t>Operation</a:t>
            </a:r>
          </a:p>
        </p:txBody>
      </p:sp>
      <p:sp>
        <p:nvSpPr>
          <p:cNvPr id="288771" name="Rectangle 3"/>
          <p:cNvSpPr>
            <a:spLocks noGrp="1" noChangeArrowheads="1"/>
          </p:cNvSpPr>
          <p:nvPr>
            <p:ph type="body" idx="1"/>
          </p:nvPr>
        </p:nvSpPr>
        <p:spPr/>
        <p:txBody>
          <a:bodyPr/>
          <a:lstStyle/>
          <a:p>
            <a:pPr lvl="2"/>
            <a:r>
              <a:rPr lang="en-US" sz="2800" dirty="0">
                <a:latin typeface="Arial" charset="0"/>
              </a:rPr>
              <a:t>By measuring the amount of the frequency shift, the </a:t>
            </a:r>
            <a:r>
              <a:rPr lang="en-US" sz="2800" dirty="0" smtClean="0">
                <a:latin typeface="Arial" charset="0"/>
              </a:rPr>
              <a:t>radar </a:t>
            </a:r>
            <a:r>
              <a:rPr lang="en-US" sz="2800" dirty="0">
                <a:latin typeface="Arial" charset="0"/>
              </a:rPr>
              <a:t>is able to calculate and display the target speed in miles per </a:t>
            </a:r>
            <a:r>
              <a:rPr lang="en-US" sz="2800" dirty="0" smtClean="0">
                <a:latin typeface="Arial" charset="0"/>
              </a:rPr>
              <a:t>hour and generate a corresponding Doppler tone.</a:t>
            </a:r>
          </a:p>
          <a:p>
            <a:pPr lvl="2"/>
            <a:r>
              <a:rPr lang="en-US" sz="2800" dirty="0" smtClean="0">
                <a:latin typeface="Arial" charset="0"/>
              </a:rPr>
              <a:t>The higher the speed, the higher the pitch.</a:t>
            </a:r>
          </a:p>
          <a:p>
            <a:pPr lvl="2"/>
            <a:r>
              <a:rPr lang="en-US" sz="2800" dirty="0" smtClean="0">
                <a:latin typeface="Arial" charset="0"/>
              </a:rPr>
              <a:t>The lower the speed, the lower the pitch.</a:t>
            </a:r>
            <a:endParaRPr lang="en-US" sz="2800" dirty="0">
              <a:latin typeface="Arial" charset="0"/>
            </a:endParaRPr>
          </a:p>
          <a:p>
            <a:endParaRPr lang="en-US" dirty="0"/>
          </a:p>
        </p:txBody>
      </p:sp>
    </p:spTree>
    <p:extLst>
      <p:ext uri="{BB962C8B-B14F-4D97-AF65-F5344CB8AC3E}">
        <p14:creationId xmlns:p14="http://schemas.microsoft.com/office/powerpoint/2010/main" val="158805492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3"/>
          <p:cNvSpPr>
            <a:spLocks noGrp="1"/>
          </p:cNvSpPr>
          <p:nvPr>
            <p:ph type="sldNum" sz="quarter" idx="12"/>
          </p:nvPr>
        </p:nvSpPr>
        <p:spPr/>
        <p:txBody>
          <a:bodyPr/>
          <a:lstStyle/>
          <a:p>
            <a:fld id="{A13EC604-3787-45FB-BEF5-DCCC0B4967F2}" type="slidenum">
              <a:rPr lang="en-US"/>
              <a:pPr/>
              <a:t>47</a:t>
            </a:fld>
            <a:endParaRPr lang="en-US" dirty="0"/>
          </a:p>
        </p:txBody>
      </p:sp>
      <p:sp>
        <p:nvSpPr>
          <p:cNvPr id="196610" name="Text Box 2"/>
          <p:cNvSpPr txBox="1">
            <a:spLocks noChangeArrowheads="1"/>
          </p:cNvSpPr>
          <p:nvPr/>
        </p:nvSpPr>
        <p:spPr bwMode="auto">
          <a:xfrm>
            <a:off x="2552700" y="533400"/>
            <a:ext cx="465772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3200" b="1" dirty="0"/>
              <a:t>WAVE, WAVELENGTH</a:t>
            </a:r>
          </a:p>
        </p:txBody>
      </p:sp>
      <p:sp>
        <p:nvSpPr>
          <p:cNvPr id="196611" name="Line 3"/>
          <p:cNvSpPr>
            <a:spLocks noChangeShapeType="1"/>
          </p:cNvSpPr>
          <p:nvPr/>
        </p:nvSpPr>
        <p:spPr bwMode="auto">
          <a:xfrm>
            <a:off x="361950" y="4143375"/>
            <a:ext cx="8153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96612" name="Freeform 4"/>
          <p:cNvSpPr>
            <a:spLocks/>
          </p:cNvSpPr>
          <p:nvPr/>
        </p:nvSpPr>
        <p:spPr bwMode="auto">
          <a:xfrm>
            <a:off x="1200150" y="2019300"/>
            <a:ext cx="5638800" cy="4200525"/>
          </a:xfrm>
          <a:custGeom>
            <a:avLst/>
            <a:gdLst>
              <a:gd name="T0" fmla="*/ 0 w 3552"/>
              <a:gd name="T1" fmla="*/ 1338 h 2646"/>
              <a:gd name="T2" fmla="*/ 960 w 3552"/>
              <a:gd name="T3" fmla="*/ 186 h 2646"/>
              <a:gd name="T4" fmla="*/ 2532 w 3552"/>
              <a:gd name="T5" fmla="*/ 2454 h 2646"/>
              <a:gd name="T6" fmla="*/ 3552 w 3552"/>
              <a:gd name="T7" fmla="*/ 1338 h 2646"/>
            </a:gdLst>
            <a:ahLst/>
            <a:cxnLst>
              <a:cxn ang="0">
                <a:pos x="T0" y="T1"/>
              </a:cxn>
              <a:cxn ang="0">
                <a:pos x="T2" y="T3"/>
              </a:cxn>
              <a:cxn ang="0">
                <a:pos x="T4" y="T5"/>
              </a:cxn>
              <a:cxn ang="0">
                <a:pos x="T6" y="T7"/>
              </a:cxn>
            </a:cxnLst>
            <a:rect l="0" t="0" r="r" b="b"/>
            <a:pathLst>
              <a:path w="3552" h="2646">
                <a:moveTo>
                  <a:pt x="0" y="1338"/>
                </a:moveTo>
                <a:cubicBezTo>
                  <a:pt x="160" y="1146"/>
                  <a:pt x="538" y="0"/>
                  <a:pt x="960" y="186"/>
                </a:cubicBezTo>
                <a:cubicBezTo>
                  <a:pt x="1382" y="372"/>
                  <a:pt x="2100" y="2262"/>
                  <a:pt x="2532" y="2454"/>
                </a:cubicBezTo>
                <a:cubicBezTo>
                  <a:pt x="2964" y="2646"/>
                  <a:pt x="3340" y="1570"/>
                  <a:pt x="3552" y="1338"/>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96613" name="Text Box 5"/>
          <p:cNvSpPr txBox="1">
            <a:spLocks noChangeArrowheads="1"/>
          </p:cNvSpPr>
          <p:nvPr/>
        </p:nvSpPr>
        <p:spPr bwMode="auto">
          <a:xfrm>
            <a:off x="1047750" y="4295775"/>
            <a:ext cx="4048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dirty="0"/>
              <a:t>A</a:t>
            </a:r>
          </a:p>
        </p:txBody>
      </p:sp>
      <p:sp>
        <p:nvSpPr>
          <p:cNvPr id="196614" name="Text Box 6"/>
          <p:cNvSpPr txBox="1">
            <a:spLocks noChangeArrowheads="1"/>
          </p:cNvSpPr>
          <p:nvPr/>
        </p:nvSpPr>
        <p:spPr bwMode="auto">
          <a:xfrm>
            <a:off x="6610350" y="3609975"/>
            <a:ext cx="3873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dirty="0"/>
              <a:t>B</a:t>
            </a:r>
          </a:p>
        </p:txBody>
      </p:sp>
      <p:sp>
        <p:nvSpPr>
          <p:cNvPr id="196615" name="Text Box 7"/>
          <p:cNvSpPr txBox="1">
            <a:spLocks noChangeArrowheads="1"/>
          </p:cNvSpPr>
          <p:nvPr/>
        </p:nvSpPr>
        <p:spPr bwMode="auto">
          <a:xfrm>
            <a:off x="2190750" y="1704975"/>
            <a:ext cx="7762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dirty="0"/>
              <a:t>Peak</a:t>
            </a:r>
          </a:p>
        </p:txBody>
      </p:sp>
      <p:sp>
        <p:nvSpPr>
          <p:cNvPr id="196616" name="Text Box 8"/>
          <p:cNvSpPr txBox="1">
            <a:spLocks noChangeArrowheads="1"/>
          </p:cNvSpPr>
          <p:nvPr/>
        </p:nvSpPr>
        <p:spPr bwMode="auto">
          <a:xfrm>
            <a:off x="4857750" y="6124575"/>
            <a:ext cx="995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dirty="0"/>
              <a:t>Valley</a:t>
            </a:r>
          </a:p>
        </p:txBody>
      </p:sp>
      <p:sp>
        <p:nvSpPr>
          <p:cNvPr id="196617" name="Text Box 9"/>
          <p:cNvSpPr txBox="1">
            <a:spLocks noChangeArrowheads="1"/>
          </p:cNvSpPr>
          <p:nvPr/>
        </p:nvSpPr>
        <p:spPr bwMode="auto">
          <a:xfrm>
            <a:off x="5772150" y="1866900"/>
            <a:ext cx="27908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dirty="0"/>
              <a:t>A to B = Wavelength</a:t>
            </a:r>
          </a:p>
        </p:txBody>
      </p:sp>
      <p:sp>
        <p:nvSpPr>
          <p:cNvPr id="196618" name="Freeform 10"/>
          <p:cNvSpPr>
            <a:spLocks/>
          </p:cNvSpPr>
          <p:nvPr/>
        </p:nvSpPr>
        <p:spPr bwMode="auto">
          <a:xfrm>
            <a:off x="6831013" y="2898775"/>
            <a:ext cx="1012825" cy="1236663"/>
          </a:xfrm>
          <a:custGeom>
            <a:avLst/>
            <a:gdLst>
              <a:gd name="T0" fmla="*/ 0 w 638"/>
              <a:gd name="T1" fmla="*/ 779 h 779"/>
              <a:gd name="T2" fmla="*/ 153 w 638"/>
              <a:gd name="T3" fmla="*/ 587 h 779"/>
              <a:gd name="T4" fmla="*/ 293 w 638"/>
              <a:gd name="T5" fmla="*/ 408 h 779"/>
              <a:gd name="T6" fmla="*/ 434 w 638"/>
              <a:gd name="T7" fmla="*/ 230 h 779"/>
              <a:gd name="T8" fmla="*/ 638 w 638"/>
              <a:gd name="T9" fmla="*/ 0 h 779"/>
            </a:gdLst>
            <a:ahLst/>
            <a:cxnLst>
              <a:cxn ang="0">
                <a:pos x="T0" y="T1"/>
              </a:cxn>
              <a:cxn ang="0">
                <a:pos x="T2" y="T3"/>
              </a:cxn>
              <a:cxn ang="0">
                <a:pos x="T4" y="T5"/>
              </a:cxn>
              <a:cxn ang="0">
                <a:pos x="T6" y="T7"/>
              </a:cxn>
              <a:cxn ang="0">
                <a:pos x="T8" y="T9"/>
              </a:cxn>
            </a:cxnLst>
            <a:rect l="0" t="0" r="r" b="b"/>
            <a:pathLst>
              <a:path w="638" h="779">
                <a:moveTo>
                  <a:pt x="0" y="779"/>
                </a:moveTo>
                <a:cubicBezTo>
                  <a:pt x="52" y="714"/>
                  <a:pt x="104" y="649"/>
                  <a:pt x="153" y="587"/>
                </a:cubicBezTo>
                <a:cubicBezTo>
                  <a:pt x="202" y="525"/>
                  <a:pt x="246" y="467"/>
                  <a:pt x="293" y="408"/>
                </a:cubicBezTo>
                <a:cubicBezTo>
                  <a:pt x="340" y="349"/>
                  <a:pt x="376" y="298"/>
                  <a:pt x="434" y="230"/>
                </a:cubicBezTo>
                <a:cubicBezTo>
                  <a:pt x="492" y="162"/>
                  <a:pt x="604" y="38"/>
                  <a:pt x="638" y="0"/>
                </a:cubicBezTo>
              </a:path>
            </a:pathLst>
          </a:custGeom>
          <a:noFill/>
          <a:ln w="9525"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96619" name="Freeform 11"/>
          <p:cNvSpPr>
            <a:spLocks/>
          </p:cNvSpPr>
          <p:nvPr/>
        </p:nvSpPr>
        <p:spPr bwMode="auto">
          <a:xfrm>
            <a:off x="547688" y="4114800"/>
            <a:ext cx="668337" cy="952500"/>
          </a:xfrm>
          <a:custGeom>
            <a:avLst/>
            <a:gdLst>
              <a:gd name="T0" fmla="*/ 421 w 421"/>
              <a:gd name="T1" fmla="*/ 0 h 600"/>
              <a:gd name="T2" fmla="*/ 166 w 421"/>
              <a:gd name="T3" fmla="*/ 358 h 600"/>
              <a:gd name="T4" fmla="*/ 0 w 421"/>
              <a:gd name="T5" fmla="*/ 600 h 600"/>
            </a:gdLst>
            <a:ahLst/>
            <a:cxnLst>
              <a:cxn ang="0">
                <a:pos x="T0" y="T1"/>
              </a:cxn>
              <a:cxn ang="0">
                <a:pos x="T2" y="T3"/>
              </a:cxn>
              <a:cxn ang="0">
                <a:pos x="T4" y="T5"/>
              </a:cxn>
            </a:cxnLst>
            <a:rect l="0" t="0" r="r" b="b"/>
            <a:pathLst>
              <a:path w="421" h="600">
                <a:moveTo>
                  <a:pt x="421" y="0"/>
                </a:moveTo>
                <a:cubicBezTo>
                  <a:pt x="328" y="129"/>
                  <a:pt x="236" y="258"/>
                  <a:pt x="166" y="358"/>
                </a:cubicBezTo>
                <a:cubicBezTo>
                  <a:pt x="96" y="458"/>
                  <a:pt x="28" y="560"/>
                  <a:pt x="0" y="600"/>
                </a:cubicBezTo>
              </a:path>
            </a:pathLst>
          </a:custGeom>
          <a:noFill/>
          <a:ln w="9525" cap="flat" cmpd="sng">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Tree>
    <p:extLst>
      <p:ext uri="{BB962C8B-B14F-4D97-AF65-F5344CB8AC3E}">
        <p14:creationId xmlns:p14="http://schemas.microsoft.com/office/powerpoint/2010/main" val="370388452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96610"/>
                                        </p:tgtEl>
                                        <p:attrNameLst>
                                          <p:attrName>style.visibility</p:attrName>
                                        </p:attrNameLst>
                                      </p:cBhvr>
                                      <p:to>
                                        <p:strVal val="visible"/>
                                      </p:to>
                                    </p:set>
                                    <p:anim calcmode="lin" valueType="num">
                                      <p:cBhvr>
                                        <p:cTn id="7" dur="500" fill="hold"/>
                                        <p:tgtEl>
                                          <p:spTgt spid="196610"/>
                                        </p:tgtEl>
                                        <p:attrNameLst>
                                          <p:attrName>ppt_w</p:attrName>
                                        </p:attrNameLst>
                                      </p:cBhvr>
                                      <p:tavLst>
                                        <p:tav tm="0">
                                          <p:val>
                                            <p:fltVal val="0"/>
                                          </p:val>
                                        </p:tav>
                                        <p:tav tm="100000">
                                          <p:val>
                                            <p:strVal val="#ppt_w"/>
                                          </p:val>
                                        </p:tav>
                                      </p:tavLst>
                                    </p:anim>
                                    <p:anim calcmode="lin" valueType="num">
                                      <p:cBhvr>
                                        <p:cTn id="8" dur="500" fill="hold"/>
                                        <p:tgtEl>
                                          <p:spTgt spid="1966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utoUpdateAnimBg="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1B3CC0A8-A95A-472E-9369-FF4A70F551E7}" type="slidenum">
              <a:rPr lang="en-US"/>
              <a:pPr/>
              <a:t>48</a:t>
            </a:fld>
            <a:endParaRPr lang="en-US" dirty="0"/>
          </a:p>
        </p:txBody>
      </p:sp>
      <p:sp>
        <p:nvSpPr>
          <p:cNvPr id="292866" name="Rectangle 2"/>
          <p:cNvSpPr>
            <a:spLocks noGrp="1" noChangeArrowheads="1"/>
          </p:cNvSpPr>
          <p:nvPr>
            <p:ph type="title"/>
          </p:nvPr>
        </p:nvSpPr>
        <p:spPr/>
        <p:txBody>
          <a:bodyPr/>
          <a:lstStyle/>
          <a:p>
            <a:r>
              <a:rPr lang="en-US" dirty="0">
                <a:solidFill>
                  <a:schemeClr val="tx1"/>
                </a:solidFill>
              </a:rPr>
              <a:t>Wave Concept</a:t>
            </a:r>
          </a:p>
        </p:txBody>
      </p:sp>
      <p:sp>
        <p:nvSpPr>
          <p:cNvPr id="292867" name="Rectangle 3"/>
          <p:cNvSpPr>
            <a:spLocks noGrp="1" noChangeArrowheads="1"/>
          </p:cNvSpPr>
          <p:nvPr>
            <p:ph type="body" idx="1"/>
          </p:nvPr>
        </p:nvSpPr>
        <p:spPr/>
        <p:txBody>
          <a:bodyPr/>
          <a:lstStyle/>
          <a:p>
            <a:r>
              <a:rPr lang="en-US" sz="3200" dirty="0">
                <a:latin typeface="Arial" charset="0"/>
              </a:rPr>
              <a:t>Every radio signal has two related characteristics that distinguish it from every other signal.</a:t>
            </a:r>
          </a:p>
          <a:p>
            <a:pPr lvl="1"/>
            <a:r>
              <a:rPr lang="en-US" sz="3200" dirty="0">
                <a:latin typeface="Arial" charset="0"/>
              </a:rPr>
              <a:t>Wave length -  the distance from the beginning of the peak to the end of the valley. A wave usually consists of many cycles not just one.</a:t>
            </a:r>
          </a:p>
          <a:p>
            <a:pPr lvl="2"/>
            <a:endParaRPr lang="en-US" dirty="0">
              <a:latin typeface="Arial" charset="0"/>
            </a:endParaRPr>
          </a:p>
          <a:p>
            <a:pPr>
              <a:buFont typeface="Monotype Sorts" pitchFamily="2" charset="2"/>
              <a:buNone/>
            </a:pPr>
            <a:endParaRPr lang="en-US" dirty="0"/>
          </a:p>
        </p:txBody>
      </p:sp>
    </p:spTree>
    <p:extLst>
      <p:ext uri="{BB962C8B-B14F-4D97-AF65-F5344CB8AC3E}">
        <p14:creationId xmlns:p14="http://schemas.microsoft.com/office/powerpoint/2010/main" val="231432937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579CD3D7-B5C7-4BB4-A832-CEDFE6F11B05}" type="slidenum">
              <a:rPr lang="en-US"/>
              <a:pPr/>
              <a:t>49</a:t>
            </a:fld>
            <a:endParaRPr lang="en-US" dirty="0"/>
          </a:p>
        </p:txBody>
      </p:sp>
      <p:sp>
        <p:nvSpPr>
          <p:cNvPr id="293890" name="Rectangle 2"/>
          <p:cNvSpPr>
            <a:spLocks noGrp="1" noChangeArrowheads="1"/>
          </p:cNvSpPr>
          <p:nvPr>
            <p:ph type="title"/>
          </p:nvPr>
        </p:nvSpPr>
        <p:spPr/>
        <p:txBody>
          <a:bodyPr/>
          <a:lstStyle/>
          <a:p>
            <a:r>
              <a:rPr lang="en-US" dirty="0">
                <a:solidFill>
                  <a:schemeClr val="tx1"/>
                </a:solidFill>
              </a:rPr>
              <a:t>Wave Concept</a:t>
            </a:r>
          </a:p>
        </p:txBody>
      </p:sp>
      <p:sp>
        <p:nvSpPr>
          <p:cNvPr id="293891" name="Rectangle 3"/>
          <p:cNvSpPr>
            <a:spLocks noGrp="1" noChangeArrowheads="1"/>
          </p:cNvSpPr>
          <p:nvPr>
            <p:ph type="body" idx="1"/>
          </p:nvPr>
        </p:nvSpPr>
        <p:spPr/>
        <p:txBody>
          <a:bodyPr/>
          <a:lstStyle/>
          <a:p>
            <a:pPr lvl="2">
              <a:buFontTx/>
              <a:buNone/>
            </a:pPr>
            <a:r>
              <a:rPr lang="en-US" sz="3600" dirty="0">
                <a:latin typeface="Arial" charset="0"/>
              </a:rPr>
              <a:t>Frequency – the number of the recurrences of a signal during one second of time.</a:t>
            </a:r>
          </a:p>
          <a:p>
            <a:pPr lvl="1"/>
            <a:endParaRPr lang="en-US" dirty="0"/>
          </a:p>
        </p:txBody>
      </p:sp>
    </p:spTree>
    <p:extLst>
      <p:ext uri="{BB962C8B-B14F-4D97-AF65-F5344CB8AC3E}">
        <p14:creationId xmlns:p14="http://schemas.microsoft.com/office/powerpoint/2010/main" val="6602827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Arkansas Statutes</a:t>
            </a:r>
            <a:endParaRPr lang="en-US" dirty="0">
              <a:solidFill>
                <a:schemeClr val="tx1"/>
              </a:solidFill>
            </a:endParaRPr>
          </a:p>
        </p:txBody>
      </p:sp>
      <p:sp>
        <p:nvSpPr>
          <p:cNvPr id="3" name="Content Placeholder 2"/>
          <p:cNvSpPr>
            <a:spLocks noGrp="1"/>
          </p:cNvSpPr>
          <p:nvPr>
            <p:ph idx="1"/>
          </p:nvPr>
        </p:nvSpPr>
        <p:spPr/>
        <p:txBody>
          <a:bodyPr/>
          <a:lstStyle/>
          <a:p>
            <a:r>
              <a:rPr lang="en-US" sz="3200" dirty="0" smtClean="0"/>
              <a:t>Arkansas “Speed Trap Law”             </a:t>
            </a:r>
          </a:p>
          <a:p>
            <a:r>
              <a:rPr lang="en-US" sz="3200" dirty="0" smtClean="0"/>
              <a:t>12-8-401</a:t>
            </a:r>
          </a:p>
          <a:p>
            <a:r>
              <a:rPr lang="en-US" sz="3200" dirty="0" smtClean="0"/>
              <a:t>Arkansas State Police are authorized to investigate and determine if a municipality is abusing Police power by:</a:t>
            </a:r>
            <a:endParaRPr lang="en-US" sz="3200" dirty="0"/>
          </a:p>
        </p:txBody>
      </p:sp>
      <p:sp>
        <p:nvSpPr>
          <p:cNvPr id="4" name="Slide Number Placeholder 3"/>
          <p:cNvSpPr>
            <a:spLocks noGrp="1"/>
          </p:cNvSpPr>
          <p:nvPr>
            <p:ph type="sldNum" sz="quarter" idx="12"/>
          </p:nvPr>
        </p:nvSpPr>
        <p:spPr/>
        <p:txBody>
          <a:bodyPr/>
          <a:lstStyle/>
          <a:p>
            <a:pPr>
              <a:defRPr/>
            </a:pPr>
            <a:fld id="{92946194-5ECE-4141-9CB7-021ABA2F6097}" type="slidenum">
              <a:rPr lang="en-US" smtClean="0">
                <a:solidFill>
                  <a:srgbClr val="000000"/>
                </a:solidFill>
              </a:rPr>
              <a:pPr>
                <a:defRPr/>
              </a:pPr>
              <a:t>5</a:t>
            </a:fld>
            <a:endParaRPr lang="en-US" dirty="0">
              <a:solidFill>
                <a:srgbClr val="000000"/>
              </a:solidFill>
            </a:endParaRPr>
          </a:p>
        </p:txBody>
      </p:sp>
    </p:spTree>
    <p:extLst>
      <p:ext uri="{BB962C8B-B14F-4D97-AF65-F5344CB8AC3E}">
        <p14:creationId xmlns:p14="http://schemas.microsoft.com/office/powerpoint/2010/main" val="322180175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33F0E50A-7A18-4B02-82C1-C333DD036697}" type="slidenum">
              <a:rPr lang="en-US"/>
              <a:pPr/>
              <a:t>50</a:t>
            </a:fld>
            <a:endParaRPr lang="en-US" dirty="0"/>
          </a:p>
        </p:txBody>
      </p:sp>
      <p:sp>
        <p:nvSpPr>
          <p:cNvPr id="294914" name="Rectangle 2"/>
          <p:cNvSpPr>
            <a:spLocks noGrp="1" noChangeArrowheads="1"/>
          </p:cNvSpPr>
          <p:nvPr>
            <p:ph type="title"/>
          </p:nvPr>
        </p:nvSpPr>
        <p:spPr/>
        <p:txBody>
          <a:bodyPr/>
          <a:lstStyle/>
          <a:p>
            <a:r>
              <a:rPr lang="en-US" dirty="0">
                <a:solidFill>
                  <a:schemeClr val="tx1"/>
                </a:solidFill>
              </a:rPr>
              <a:t>Wave Concept</a:t>
            </a:r>
          </a:p>
        </p:txBody>
      </p:sp>
      <p:sp>
        <p:nvSpPr>
          <p:cNvPr id="294915" name="Rectangle 3"/>
          <p:cNvSpPr>
            <a:spLocks noGrp="1" noChangeArrowheads="1"/>
          </p:cNvSpPr>
          <p:nvPr>
            <p:ph type="body" idx="1"/>
          </p:nvPr>
        </p:nvSpPr>
        <p:spPr/>
        <p:txBody>
          <a:bodyPr/>
          <a:lstStyle/>
          <a:p>
            <a:r>
              <a:rPr lang="en-US" dirty="0">
                <a:latin typeface="Arial" charset="0"/>
              </a:rPr>
              <a:t>Every radio signal has its own particular frequency and wave length.</a:t>
            </a:r>
          </a:p>
          <a:p>
            <a:r>
              <a:rPr lang="en-US" dirty="0">
                <a:latin typeface="Arial" charset="0"/>
              </a:rPr>
              <a:t>The speed of a radio signal is constant.  The signal travels	at the speed of light, 186,282 miles per second.</a:t>
            </a:r>
          </a:p>
          <a:p>
            <a:endParaRPr lang="en-US" dirty="0"/>
          </a:p>
        </p:txBody>
      </p:sp>
    </p:spTree>
    <p:extLst>
      <p:ext uri="{BB962C8B-B14F-4D97-AF65-F5344CB8AC3E}">
        <p14:creationId xmlns:p14="http://schemas.microsoft.com/office/powerpoint/2010/main" val="160300593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F63D700E-489A-4940-A62E-D282C1A7BC1D}" type="slidenum">
              <a:rPr lang="en-US"/>
              <a:pPr/>
              <a:t>51</a:t>
            </a:fld>
            <a:endParaRPr lang="en-US" dirty="0"/>
          </a:p>
        </p:txBody>
      </p:sp>
      <p:sp>
        <p:nvSpPr>
          <p:cNvPr id="295938" name="Rectangle 2"/>
          <p:cNvSpPr>
            <a:spLocks noGrp="1" noChangeArrowheads="1"/>
          </p:cNvSpPr>
          <p:nvPr>
            <p:ph type="title"/>
          </p:nvPr>
        </p:nvSpPr>
        <p:spPr/>
        <p:txBody>
          <a:bodyPr/>
          <a:lstStyle/>
          <a:p>
            <a:r>
              <a:rPr lang="en-US" dirty="0">
                <a:solidFill>
                  <a:schemeClr val="tx1"/>
                </a:solidFill>
              </a:rPr>
              <a:t>Wave Concept</a:t>
            </a:r>
          </a:p>
        </p:txBody>
      </p:sp>
      <p:sp>
        <p:nvSpPr>
          <p:cNvPr id="295939" name="Rectangle 3"/>
          <p:cNvSpPr>
            <a:spLocks noGrp="1" noChangeArrowheads="1"/>
          </p:cNvSpPr>
          <p:nvPr>
            <p:ph type="body" idx="1"/>
          </p:nvPr>
        </p:nvSpPr>
        <p:spPr/>
        <p:txBody>
          <a:bodyPr/>
          <a:lstStyle/>
          <a:p>
            <a:pPr lvl="2">
              <a:buFontTx/>
              <a:buNone/>
            </a:pPr>
            <a:r>
              <a:rPr lang="en-US" sz="3200" dirty="0">
                <a:latin typeface="Arial" charset="0"/>
              </a:rPr>
              <a:t>   Whenever a signal is changed, the signal speed remains the same.  As frequency increases, the wave length will shorten.  As the frequency decreases, the wave length will lengthen.</a:t>
            </a:r>
          </a:p>
          <a:p>
            <a:endParaRPr lang="en-US" dirty="0"/>
          </a:p>
          <a:p>
            <a:pPr>
              <a:buFont typeface="Monotype Sorts" pitchFamily="2" charset="2"/>
              <a:buNone/>
            </a:pPr>
            <a:endParaRPr lang="en-US" dirty="0"/>
          </a:p>
        </p:txBody>
      </p:sp>
    </p:spTree>
    <p:extLst>
      <p:ext uri="{BB962C8B-B14F-4D97-AF65-F5344CB8AC3E}">
        <p14:creationId xmlns:p14="http://schemas.microsoft.com/office/powerpoint/2010/main" val="240173181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FF54F4D3-1DBA-4927-A1E1-4ACC75ED4DD6}" type="slidenum">
              <a:rPr lang="en-US"/>
              <a:pPr/>
              <a:t>52</a:t>
            </a:fld>
            <a:endParaRPr lang="en-US" dirty="0"/>
          </a:p>
        </p:txBody>
      </p:sp>
      <p:sp>
        <p:nvSpPr>
          <p:cNvPr id="14338" name="Rectangle 2"/>
          <p:cNvSpPr>
            <a:spLocks noGrp="1" noChangeArrowheads="1"/>
          </p:cNvSpPr>
          <p:nvPr>
            <p:ph type="title"/>
          </p:nvPr>
        </p:nvSpPr>
        <p:spPr>
          <a:noFill/>
          <a:ln/>
        </p:spPr>
        <p:txBody>
          <a:bodyPr lIns="92075" tIns="46038" rIns="92075" bIns="46038" anchor="b"/>
          <a:lstStyle/>
          <a:p>
            <a:r>
              <a:rPr lang="en-US" dirty="0">
                <a:solidFill>
                  <a:schemeClr val="tx1"/>
                </a:solidFill>
              </a:rPr>
              <a:t>Assigned Frequencies</a:t>
            </a:r>
          </a:p>
        </p:txBody>
      </p:sp>
      <p:sp>
        <p:nvSpPr>
          <p:cNvPr id="14339"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3200" dirty="0"/>
              <a:t>Police </a:t>
            </a:r>
            <a:r>
              <a:rPr lang="en-US" sz="3200" dirty="0" smtClean="0"/>
              <a:t>radar </a:t>
            </a:r>
            <a:r>
              <a:rPr lang="en-US" sz="3200" dirty="0"/>
              <a:t>units operate in the Microwave frequency band</a:t>
            </a:r>
            <a:r>
              <a:rPr lang="en-US" sz="3200" dirty="0" smtClean="0"/>
              <a:t>. This means that the signal contains billions of waves per second, otherwise expressed as gigahertz</a:t>
            </a:r>
            <a:r>
              <a:rPr lang="en-US" dirty="0" smtClean="0"/>
              <a:t>.</a:t>
            </a:r>
            <a:endParaRPr lang="en-US" dirty="0"/>
          </a:p>
        </p:txBody>
      </p:sp>
    </p:spTree>
    <p:extLst>
      <p:ext uri="{BB962C8B-B14F-4D97-AF65-F5344CB8AC3E}">
        <p14:creationId xmlns:p14="http://schemas.microsoft.com/office/powerpoint/2010/main" val="52424775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7B6AE489-C3FE-46E2-A375-365A7A4F2C38}" type="slidenum">
              <a:rPr lang="en-US"/>
              <a:pPr/>
              <a:t>53</a:t>
            </a:fld>
            <a:endParaRPr lang="en-US" dirty="0"/>
          </a:p>
        </p:txBody>
      </p:sp>
      <p:sp>
        <p:nvSpPr>
          <p:cNvPr id="15362" name="Rectangle 2"/>
          <p:cNvSpPr>
            <a:spLocks noGrp="1" noChangeArrowheads="1"/>
          </p:cNvSpPr>
          <p:nvPr>
            <p:ph type="title"/>
          </p:nvPr>
        </p:nvSpPr>
        <p:spPr>
          <a:noFill/>
          <a:ln/>
        </p:spPr>
        <p:txBody>
          <a:bodyPr lIns="92075" tIns="46038" rIns="92075" bIns="46038" anchor="b"/>
          <a:lstStyle/>
          <a:p>
            <a:r>
              <a:rPr lang="en-US" sz="4800" dirty="0">
                <a:solidFill>
                  <a:schemeClr val="tx1"/>
                </a:solidFill>
              </a:rPr>
              <a:t>X- band R</a:t>
            </a:r>
            <a:r>
              <a:rPr lang="en-US" sz="4800" dirty="0" smtClean="0">
                <a:solidFill>
                  <a:schemeClr val="tx1"/>
                </a:solidFill>
              </a:rPr>
              <a:t>adar Frequency</a:t>
            </a:r>
            <a:endParaRPr lang="en-US" sz="4800" dirty="0">
              <a:solidFill>
                <a:schemeClr val="tx1"/>
              </a:solidFill>
            </a:endParaRPr>
          </a:p>
        </p:txBody>
      </p:sp>
      <p:sp>
        <p:nvSpPr>
          <p:cNvPr id="15363"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dirty="0"/>
              <a:t>10,525,000,000 Waves per second</a:t>
            </a:r>
          </a:p>
          <a:p>
            <a:r>
              <a:rPr lang="en-US" dirty="0"/>
              <a:t>10.525 Gigahertz</a:t>
            </a:r>
          </a:p>
        </p:txBody>
      </p:sp>
    </p:spTree>
    <p:extLst>
      <p:ext uri="{BB962C8B-B14F-4D97-AF65-F5344CB8AC3E}">
        <p14:creationId xmlns:p14="http://schemas.microsoft.com/office/powerpoint/2010/main" val="46661749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191DD1D8-479F-4AD9-A63B-50F8956003F4}" type="slidenum">
              <a:rPr lang="en-US"/>
              <a:pPr/>
              <a:t>54</a:t>
            </a:fld>
            <a:endParaRPr lang="en-US" dirty="0"/>
          </a:p>
        </p:txBody>
      </p:sp>
      <p:sp>
        <p:nvSpPr>
          <p:cNvPr id="16386" name="Rectangle 2"/>
          <p:cNvSpPr>
            <a:spLocks noGrp="1" noChangeArrowheads="1"/>
          </p:cNvSpPr>
          <p:nvPr>
            <p:ph type="title"/>
          </p:nvPr>
        </p:nvSpPr>
        <p:spPr>
          <a:noFill/>
          <a:ln/>
        </p:spPr>
        <p:txBody>
          <a:bodyPr lIns="92075" tIns="46038" rIns="92075" bIns="46038" anchor="b"/>
          <a:lstStyle/>
          <a:p>
            <a:r>
              <a:rPr lang="en-US" sz="4800" dirty="0">
                <a:solidFill>
                  <a:schemeClr val="tx1"/>
                </a:solidFill>
              </a:rPr>
              <a:t>K- band </a:t>
            </a:r>
            <a:r>
              <a:rPr lang="en-US" sz="4800" dirty="0" smtClean="0">
                <a:solidFill>
                  <a:schemeClr val="tx1"/>
                </a:solidFill>
              </a:rPr>
              <a:t>Radar </a:t>
            </a:r>
            <a:r>
              <a:rPr lang="en-US" sz="4800" dirty="0">
                <a:solidFill>
                  <a:schemeClr val="tx1"/>
                </a:solidFill>
              </a:rPr>
              <a:t>F</a:t>
            </a:r>
            <a:r>
              <a:rPr lang="en-US" sz="4800" dirty="0" smtClean="0">
                <a:solidFill>
                  <a:schemeClr val="tx1"/>
                </a:solidFill>
              </a:rPr>
              <a:t>requency</a:t>
            </a:r>
            <a:endParaRPr lang="en-US" sz="4800" dirty="0">
              <a:solidFill>
                <a:schemeClr val="tx1"/>
              </a:solidFill>
            </a:endParaRPr>
          </a:p>
        </p:txBody>
      </p:sp>
      <p:sp>
        <p:nvSpPr>
          <p:cNvPr id="16387"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dirty="0"/>
              <a:t>24,150,000,000  waves per second</a:t>
            </a:r>
          </a:p>
          <a:p>
            <a:r>
              <a:rPr lang="en-US" dirty="0"/>
              <a:t>24.15 Gigahertz</a:t>
            </a:r>
          </a:p>
        </p:txBody>
      </p:sp>
    </p:spTree>
    <p:extLst>
      <p:ext uri="{BB962C8B-B14F-4D97-AF65-F5344CB8AC3E}">
        <p14:creationId xmlns:p14="http://schemas.microsoft.com/office/powerpoint/2010/main" val="275278274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7686E9A9-AF38-454E-B7BA-E2070AE71902}" type="slidenum">
              <a:rPr lang="en-US"/>
              <a:pPr/>
              <a:t>55</a:t>
            </a:fld>
            <a:endParaRPr lang="en-US" dirty="0"/>
          </a:p>
        </p:txBody>
      </p:sp>
      <p:sp>
        <p:nvSpPr>
          <p:cNvPr id="17410" name="Rectangle 2"/>
          <p:cNvSpPr>
            <a:spLocks noGrp="1" noChangeArrowheads="1"/>
          </p:cNvSpPr>
          <p:nvPr>
            <p:ph type="title"/>
          </p:nvPr>
        </p:nvSpPr>
        <p:spPr>
          <a:noFill/>
          <a:ln/>
        </p:spPr>
        <p:txBody>
          <a:bodyPr lIns="92075" tIns="46038" rIns="92075" bIns="46038" anchor="b"/>
          <a:lstStyle/>
          <a:p>
            <a:r>
              <a:rPr lang="en-US" sz="4800" dirty="0">
                <a:solidFill>
                  <a:schemeClr val="tx1"/>
                </a:solidFill>
              </a:rPr>
              <a:t>KA- band </a:t>
            </a:r>
            <a:r>
              <a:rPr lang="en-US" sz="4800" dirty="0" smtClean="0">
                <a:solidFill>
                  <a:schemeClr val="tx1"/>
                </a:solidFill>
              </a:rPr>
              <a:t>Radar </a:t>
            </a:r>
            <a:r>
              <a:rPr lang="en-US" sz="4800" dirty="0">
                <a:solidFill>
                  <a:schemeClr val="tx1"/>
                </a:solidFill>
              </a:rPr>
              <a:t>F</a:t>
            </a:r>
            <a:r>
              <a:rPr lang="en-US" sz="4800" dirty="0" smtClean="0">
                <a:solidFill>
                  <a:schemeClr val="tx1"/>
                </a:solidFill>
              </a:rPr>
              <a:t>requency</a:t>
            </a:r>
            <a:endParaRPr lang="en-US" sz="4800" dirty="0">
              <a:solidFill>
                <a:schemeClr val="tx1"/>
              </a:solidFill>
            </a:endParaRPr>
          </a:p>
        </p:txBody>
      </p:sp>
      <p:sp>
        <p:nvSpPr>
          <p:cNvPr id="17411"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dirty="0"/>
              <a:t>33.4 to 36 Gigahertz</a:t>
            </a:r>
          </a:p>
        </p:txBody>
      </p:sp>
    </p:spTree>
    <p:extLst>
      <p:ext uri="{BB962C8B-B14F-4D97-AF65-F5344CB8AC3E}">
        <p14:creationId xmlns:p14="http://schemas.microsoft.com/office/powerpoint/2010/main" val="427277884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3"/>
          <p:cNvSpPr>
            <a:spLocks noGrp="1"/>
          </p:cNvSpPr>
          <p:nvPr>
            <p:ph type="sldNum" sz="quarter" idx="12"/>
          </p:nvPr>
        </p:nvSpPr>
        <p:spPr/>
        <p:txBody>
          <a:bodyPr/>
          <a:lstStyle/>
          <a:p>
            <a:fld id="{1F5E9E7F-4FD6-4EA1-92A8-7E35912EA8AB}" type="slidenum">
              <a:rPr lang="en-US"/>
              <a:pPr/>
              <a:t>56</a:t>
            </a:fld>
            <a:endParaRPr lang="en-US" dirty="0"/>
          </a:p>
        </p:txBody>
      </p:sp>
      <p:sp>
        <p:nvSpPr>
          <p:cNvPr id="198658" name="Text Box 2"/>
          <p:cNvSpPr txBox="1">
            <a:spLocks noChangeArrowheads="1"/>
          </p:cNvSpPr>
          <p:nvPr/>
        </p:nvSpPr>
        <p:spPr bwMode="auto">
          <a:xfrm>
            <a:off x="2838609" y="472579"/>
            <a:ext cx="4044633" cy="9233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5400" b="1" dirty="0"/>
              <a:t>Wavelength</a:t>
            </a:r>
          </a:p>
        </p:txBody>
      </p:sp>
      <p:sp>
        <p:nvSpPr>
          <p:cNvPr id="198659" name="Text Box 3"/>
          <p:cNvSpPr txBox="1">
            <a:spLocks noChangeArrowheads="1"/>
          </p:cNvSpPr>
          <p:nvPr/>
        </p:nvSpPr>
        <p:spPr bwMode="auto">
          <a:xfrm>
            <a:off x="936625" y="2171700"/>
            <a:ext cx="182245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marL="342900" indent="-342900">
              <a:defRPr sz="2400">
                <a:solidFill>
                  <a:schemeClr val="tx1"/>
                </a:solidFill>
                <a:latin typeface="Times New Roman" pitchFamily="18" charset="0"/>
              </a:defRPr>
            </a:lvl1pPr>
            <a:lvl2pPr>
              <a:defRPr sz="2400">
                <a:solidFill>
                  <a:schemeClr val="tx1"/>
                </a:solidFill>
                <a:latin typeface="Times New Roman" pitchFamily="18" charset="0"/>
              </a:defRPr>
            </a:lvl2pPr>
            <a:lvl3pPr>
              <a:defRPr sz="2400">
                <a:solidFill>
                  <a:schemeClr val="tx1"/>
                </a:solidFill>
                <a:latin typeface="Times New Roman" pitchFamily="18" charset="0"/>
              </a:defRPr>
            </a:lvl3pPr>
            <a:lvl4pPr>
              <a:defRPr sz="2400">
                <a:solidFill>
                  <a:schemeClr val="tx1"/>
                </a:solidFill>
                <a:latin typeface="Times New Roman" pitchFamily="18" charset="0"/>
              </a:defRPr>
            </a:lvl4pPr>
            <a:lvl5pPr>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lgn="ctr">
              <a:buFontTx/>
              <a:buChar char="•"/>
            </a:pPr>
            <a:r>
              <a:rPr lang="en-US" dirty="0"/>
              <a:t>AM Radio</a:t>
            </a:r>
          </a:p>
        </p:txBody>
      </p:sp>
      <p:sp>
        <p:nvSpPr>
          <p:cNvPr id="198660" name="Text Box 4"/>
          <p:cNvSpPr txBox="1">
            <a:spLocks noChangeArrowheads="1"/>
          </p:cNvSpPr>
          <p:nvPr/>
        </p:nvSpPr>
        <p:spPr bwMode="auto">
          <a:xfrm>
            <a:off x="936625" y="2909888"/>
            <a:ext cx="2090738"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marL="342900" indent="-342900">
              <a:defRPr sz="2400">
                <a:solidFill>
                  <a:schemeClr val="tx1"/>
                </a:solidFill>
                <a:latin typeface="Times New Roman" pitchFamily="18" charset="0"/>
              </a:defRPr>
            </a:lvl1pPr>
            <a:lvl2pPr>
              <a:defRPr sz="2400">
                <a:solidFill>
                  <a:schemeClr val="tx1"/>
                </a:solidFill>
                <a:latin typeface="Times New Roman" pitchFamily="18" charset="0"/>
              </a:defRPr>
            </a:lvl2pPr>
            <a:lvl3pPr>
              <a:defRPr sz="2400">
                <a:solidFill>
                  <a:schemeClr val="tx1"/>
                </a:solidFill>
                <a:latin typeface="Times New Roman" pitchFamily="18" charset="0"/>
              </a:defRPr>
            </a:lvl3pPr>
            <a:lvl4pPr>
              <a:defRPr sz="2400">
                <a:solidFill>
                  <a:schemeClr val="tx1"/>
                </a:solidFill>
                <a:latin typeface="Times New Roman" pitchFamily="18" charset="0"/>
              </a:defRPr>
            </a:lvl4pPr>
            <a:lvl5pPr>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buFontTx/>
              <a:buChar char="•"/>
            </a:pPr>
            <a:r>
              <a:rPr lang="en-US" dirty="0"/>
              <a:t>Police Radio</a:t>
            </a:r>
          </a:p>
        </p:txBody>
      </p:sp>
      <p:sp>
        <p:nvSpPr>
          <p:cNvPr id="198661" name="Text Box 5"/>
          <p:cNvSpPr txBox="1">
            <a:spLocks noChangeArrowheads="1"/>
          </p:cNvSpPr>
          <p:nvPr/>
        </p:nvSpPr>
        <p:spPr bwMode="auto">
          <a:xfrm>
            <a:off x="936625" y="3648075"/>
            <a:ext cx="2295525"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marL="342900" indent="-342900">
              <a:defRPr sz="2400">
                <a:solidFill>
                  <a:schemeClr val="tx1"/>
                </a:solidFill>
                <a:latin typeface="Times New Roman" pitchFamily="18" charset="0"/>
              </a:defRPr>
            </a:lvl1pPr>
            <a:lvl2pPr>
              <a:defRPr sz="2400">
                <a:solidFill>
                  <a:schemeClr val="tx1"/>
                </a:solidFill>
                <a:latin typeface="Times New Roman" pitchFamily="18" charset="0"/>
              </a:defRPr>
            </a:lvl2pPr>
            <a:lvl3pPr>
              <a:defRPr sz="2400">
                <a:solidFill>
                  <a:schemeClr val="tx1"/>
                </a:solidFill>
                <a:latin typeface="Times New Roman" pitchFamily="18" charset="0"/>
              </a:defRPr>
            </a:lvl3pPr>
            <a:lvl4pPr>
              <a:defRPr sz="2400">
                <a:solidFill>
                  <a:schemeClr val="tx1"/>
                </a:solidFill>
                <a:latin typeface="Times New Roman" pitchFamily="18" charset="0"/>
              </a:defRPr>
            </a:lvl4pPr>
            <a:lvl5pPr>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lgn="ctr">
              <a:buFontTx/>
              <a:buChar char="•"/>
            </a:pPr>
            <a:r>
              <a:rPr lang="en-US" dirty="0"/>
              <a:t>X-Band Radar</a:t>
            </a:r>
          </a:p>
        </p:txBody>
      </p:sp>
      <p:sp>
        <p:nvSpPr>
          <p:cNvPr id="198662" name="Text Box 6"/>
          <p:cNvSpPr txBox="1">
            <a:spLocks noChangeArrowheads="1"/>
          </p:cNvSpPr>
          <p:nvPr/>
        </p:nvSpPr>
        <p:spPr bwMode="auto">
          <a:xfrm>
            <a:off x="936625" y="4367213"/>
            <a:ext cx="2295525"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marL="342900" indent="-342900">
              <a:defRPr sz="2400">
                <a:solidFill>
                  <a:schemeClr val="tx1"/>
                </a:solidFill>
                <a:latin typeface="Times New Roman" pitchFamily="18" charset="0"/>
              </a:defRPr>
            </a:lvl1pPr>
            <a:lvl2pPr marL="514350">
              <a:defRPr sz="2400">
                <a:solidFill>
                  <a:schemeClr val="tx1"/>
                </a:solidFill>
                <a:latin typeface="Times New Roman" pitchFamily="18" charset="0"/>
              </a:defRPr>
            </a:lvl2pPr>
            <a:lvl3pPr>
              <a:defRPr sz="2400">
                <a:solidFill>
                  <a:schemeClr val="tx1"/>
                </a:solidFill>
                <a:latin typeface="Times New Roman" pitchFamily="18" charset="0"/>
              </a:defRPr>
            </a:lvl3pPr>
            <a:lvl4pPr>
              <a:defRPr sz="2400">
                <a:solidFill>
                  <a:schemeClr val="tx1"/>
                </a:solidFill>
                <a:latin typeface="Times New Roman" pitchFamily="18" charset="0"/>
              </a:defRPr>
            </a:lvl4pPr>
            <a:lvl5pPr>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buFontTx/>
              <a:buChar char="•"/>
            </a:pPr>
            <a:r>
              <a:rPr lang="en-US" dirty="0"/>
              <a:t>K-Band Radar</a:t>
            </a:r>
          </a:p>
        </p:txBody>
      </p:sp>
      <p:sp>
        <p:nvSpPr>
          <p:cNvPr id="198663" name="Text Box 7"/>
          <p:cNvSpPr txBox="1">
            <a:spLocks noChangeArrowheads="1"/>
          </p:cNvSpPr>
          <p:nvPr/>
        </p:nvSpPr>
        <p:spPr bwMode="auto">
          <a:xfrm>
            <a:off x="936625" y="4991100"/>
            <a:ext cx="2430463"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marL="342900" indent="-342900">
              <a:defRPr sz="2400">
                <a:solidFill>
                  <a:schemeClr val="tx1"/>
                </a:solidFill>
                <a:latin typeface="Times New Roman" pitchFamily="18" charset="0"/>
              </a:defRPr>
            </a:lvl1pPr>
            <a:lvl2pPr>
              <a:defRPr sz="2400">
                <a:solidFill>
                  <a:schemeClr val="tx1"/>
                </a:solidFill>
                <a:latin typeface="Times New Roman" pitchFamily="18" charset="0"/>
              </a:defRPr>
            </a:lvl2pPr>
            <a:lvl3pPr>
              <a:defRPr sz="2400">
                <a:solidFill>
                  <a:schemeClr val="tx1"/>
                </a:solidFill>
                <a:latin typeface="Times New Roman" pitchFamily="18" charset="0"/>
              </a:defRPr>
            </a:lvl3pPr>
            <a:lvl4pPr>
              <a:defRPr sz="2400">
                <a:solidFill>
                  <a:schemeClr val="tx1"/>
                </a:solidFill>
                <a:latin typeface="Times New Roman" pitchFamily="18" charset="0"/>
              </a:defRPr>
            </a:lvl4pPr>
            <a:lvl5pPr>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buFontTx/>
              <a:buChar char="•"/>
            </a:pPr>
            <a:r>
              <a:rPr lang="en-US" dirty="0"/>
              <a:t>Ka-Band Radar</a:t>
            </a:r>
          </a:p>
        </p:txBody>
      </p:sp>
      <p:sp>
        <p:nvSpPr>
          <p:cNvPr id="198664" name="Text Box 8"/>
          <p:cNvSpPr txBox="1">
            <a:spLocks noChangeArrowheads="1"/>
          </p:cNvSpPr>
          <p:nvPr/>
        </p:nvSpPr>
        <p:spPr bwMode="auto">
          <a:xfrm>
            <a:off x="5572125" y="2171700"/>
            <a:ext cx="17907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US" dirty="0"/>
              <a:t>950 feet long</a:t>
            </a:r>
          </a:p>
        </p:txBody>
      </p:sp>
      <p:sp>
        <p:nvSpPr>
          <p:cNvPr id="198665" name="Text Box 9"/>
          <p:cNvSpPr txBox="1">
            <a:spLocks noChangeArrowheads="1"/>
          </p:cNvSpPr>
          <p:nvPr/>
        </p:nvSpPr>
        <p:spPr bwMode="auto">
          <a:xfrm>
            <a:off x="5572125" y="2909888"/>
            <a:ext cx="14859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dirty="0"/>
              <a:t>6 feet long</a:t>
            </a:r>
          </a:p>
        </p:txBody>
      </p:sp>
      <p:sp>
        <p:nvSpPr>
          <p:cNvPr id="198666" name="Text Box 10"/>
          <p:cNvSpPr txBox="1">
            <a:spLocks noChangeArrowheads="1"/>
          </p:cNvSpPr>
          <p:nvPr/>
        </p:nvSpPr>
        <p:spPr bwMode="auto">
          <a:xfrm>
            <a:off x="5572125" y="3648075"/>
            <a:ext cx="1165225"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dirty="0"/>
              <a:t>1.1 inch</a:t>
            </a:r>
          </a:p>
        </p:txBody>
      </p:sp>
      <p:sp>
        <p:nvSpPr>
          <p:cNvPr id="198667" name="Text Box 11"/>
          <p:cNvSpPr txBox="1">
            <a:spLocks noChangeArrowheads="1"/>
          </p:cNvSpPr>
          <p:nvPr/>
        </p:nvSpPr>
        <p:spPr bwMode="auto">
          <a:xfrm>
            <a:off x="5572125" y="4367213"/>
            <a:ext cx="1317625"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dirty="0"/>
              <a:t>0.49 inch</a:t>
            </a:r>
          </a:p>
        </p:txBody>
      </p:sp>
      <p:sp>
        <p:nvSpPr>
          <p:cNvPr id="198668" name="Text Box 12"/>
          <p:cNvSpPr txBox="1">
            <a:spLocks noChangeArrowheads="1"/>
          </p:cNvSpPr>
          <p:nvPr/>
        </p:nvSpPr>
        <p:spPr bwMode="auto">
          <a:xfrm>
            <a:off x="5572125" y="4991100"/>
            <a:ext cx="1317625"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dirty="0"/>
              <a:t>0.34 inch</a:t>
            </a:r>
          </a:p>
        </p:txBody>
      </p:sp>
      <p:sp>
        <p:nvSpPr>
          <p:cNvPr id="198669" name="Line 13"/>
          <p:cNvSpPr>
            <a:spLocks noChangeShapeType="1"/>
          </p:cNvSpPr>
          <p:nvPr/>
        </p:nvSpPr>
        <p:spPr bwMode="auto">
          <a:xfrm>
            <a:off x="3619500" y="2438400"/>
            <a:ext cx="1676400" cy="0"/>
          </a:xfrm>
          <a:prstGeom prst="line">
            <a:avLst/>
          </a:prstGeom>
          <a:noFill/>
          <a:ln w="38100">
            <a:solidFill>
              <a:srgbClr val="FF0000"/>
            </a:solidFill>
            <a:round/>
            <a:headEnd type="oval"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98670" name="Line 14"/>
          <p:cNvSpPr>
            <a:spLocks noChangeShapeType="1"/>
          </p:cNvSpPr>
          <p:nvPr/>
        </p:nvSpPr>
        <p:spPr bwMode="auto">
          <a:xfrm>
            <a:off x="3619500" y="3162300"/>
            <a:ext cx="1676400" cy="0"/>
          </a:xfrm>
          <a:prstGeom prst="line">
            <a:avLst/>
          </a:prstGeom>
          <a:noFill/>
          <a:ln w="38100">
            <a:solidFill>
              <a:srgbClr val="FFFF00"/>
            </a:solidFill>
            <a:round/>
            <a:headEnd type="oval"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98671" name="Line 15"/>
          <p:cNvSpPr>
            <a:spLocks noChangeShapeType="1"/>
          </p:cNvSpPr>
          <p:nvPr/>
        </p:nvSpPr>
        <p:spPr bwMode="auto">
          <a:xfrm>
            <a:off x="3619500" y="3905250"/>
            <a:ext cx="1676400" cy="0"/>
          </a:xfrm>
          <a:prstGeom prst="line">
            <a:avLst/>
          </a:prstGeom>
          <a:noFill/>
          <a:ln w="38100">
            <a:solidFill>
              <a:srgbClr val="FF9900"/>
            </a:solidFill>
            <a:round/>
            <a:headEnd type="oval"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98672" name="Line 16"/>
          <p:cNvSpPr>
            <a:spLocks noChangeShapeType="1"/>
          </p:cNvSpPr>
          <p:nvPr/>
        </p:nvSpPr>
        <p:spPr bwMode="auto">
          <a:xfrm>
            <a:off x="3619500" y="4648200"/>
            <a:ext cx="1676400" cy="0"/>
          </a:xfrm>
          <a:prstGeom prst="line">
            <a:avLst/>
          </a:prstGeom>
          <a:noFill/>
          <a:ln w="38100">
            <a:solidFill>
              <a:srgbClr val="993300"/>
            </a:solidFill>
            <a:round/>
            <a:headEnd type="oval"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98673" name="Line 17"/>
          <p:cNvSpPr>
            <a:spLocks noChangeShapeType="1"/>
          </p:cNvSpPr>
          <p:nvPr/>
        </p:nvSpPr>
        <p:spPr bwMode="auto">
          <a:xfrm>
            <a:off x="3619500" y="5295900"/>
            <a:ext cx="1676400" cy="0"/>
          </a:xfrm>
          <a:prstGeom prst="line">
            <a:avLst/>
          </a:prstGeom>
          <a:noFill/>
          <a:ln w="38100">
            <a:solidFill>
              <a:srgbClr val="FFCC00"/>
            </a:solidFill>
            <a:round/>
            <a:headEnd type="oval"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Tree>
    <p:extLst>
      <p:ext uri="{BB962C8B-B14F-4D97-AF65-F5344CB8AC3E}">
        <p14:creationId xmlns:p14="http://schemas.microsoft.com/office/powerpoint/2010/main" val="409549612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98658"/>
                                        </p:tgtEl>
                                        <p:attrNameLst>
                                          <p:attrName>style.visibility</p:attrName>
                                        </p:attrNameLst>
                                      </p:cBhvr>
                                      <p:to>
                                        <p:strVal val="visible"/>
                                      </p:to>
                                    </p:set>
                                    <p:anim calcmode="lin" valueType="num">
                                      <p:cBhvr>
                                        <p:cTn id="7" dur="500" fill="hold"/>
                                        <p:tgtEl>
                                          <p:spTgt spid="198658"/>
                                        </p:tgtEl>
                                        <p:attrNameLst>
                                          <p:attrName>ppt_w</p:attrName>
                                        </p:attrNameLst>
                                      </p:cBhvr>
                                      <p:tavLst>
                                        <p:tav tm="0">
                                          <p:val>
                                            <p:fltVal val="0"/>
                                          </p:val>
                                        </p:tav>
                                        <p:tav tm="100000">
                                          <p:val>
                                            <p:strVal val="#ppt_w"/>
                                          </p:val>
                                        </p:tav>
                                      </p:tavLst>
                                    </p:anim>
                                    <p:anim calcmode="lin" valueType="num">
                                      <p:cBhvr>
                                        <p:cTn id="8" dur="500" fill="hold"/>
                                        <p:tgtEl>
                                          <p:spTgt spid="198658"/>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198659"/>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198669"/>
                                        </p:tgtEl>
                                        <p:attrNameLst>
                                          <p:attrName>style.visibility</p:attrName>
                                        </p:attrNameLst>
                                      </p:cBhvr>
                                      <p:to>
                                        <p:strVal val="visible"/>
                                      </p:to>
                                    </p:set>
                                    <p:anim calcmode="lin" valueType="num">
                                      <p:cBhvr additive="base">
                                        <p:cTn id="17" dur="500" fill="hold"/>
                                        <p:tgtEl>
                                          <p:spTgt spid="198669"/>
                                        </p:tgtEl>
                                        <p:attrNameLst>
                                          <p:attrName>ppt_x</p:attrName>
                                        </p:attrNameLst>
                                      </p:cBhvr>
                                      <p:tavLst>
                                        <p:tav tm="0">
                                          <p:val>
                                            <p:strVal val="0-#ppt_w/2"/>
                                          </p:val>
                                        </p:tav>
                                        <p:tav tm="100000">
                                          <p:val>
                                            <p:strVal val="#ppt_x"/>
                                          </p:val>
                                        </p:tav>
                                      </p:tavLst>
                                    </p:anim>
                                    <p:anim calcmode="lin" valueType="num">
                                      <p:cBhvr additive="base">
                                        <p:cTn id="18" dur="500" fill="hold"/>
                                        <p:tgtEl>
                                          <p:spTgt spid="198669"/>
                                        </p:tgtEl>
                                        <p:attrNameLst>
                                          <p:attrName>ppt_y</p:attrName>
                                        </p:attrNameLst>
                                      </p:cBhvr>
                                      <p:tavLst>
                                        <p:tav tm="0">
                                          <p:val>
                                            <p:strVal val="#ppt_y"/>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9866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198660"/>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98670"/>
                                        </p:tgtEl>
                                        <p:attrNameLst>
                                          <p:attrName>style.visibility</p:attrName>
                                        </p:attrNameLst>
                                      </p:cBhvr>
                                      <p:to>
                                        <p:strVal val="visible"/>
                                      </p:to>
                                    </p:set>
                                    <p:anim calcmode="lin" valueType="num">
                                      <p:cBhvr additive="base">
                                        <p:cTn id="31" dur="500" fill="hold"/>
                                        <p:tgtEl>
                                          <p:spTgt spid="198670"/>
                                        </p:tgtEl>
                                        <p:attrNameLst>
                                          <p:attrName>ppt_x</p:attrName>
                                        </p:attrNameLst>
                                      </p:cBhvr>
                                      <p:tavLst>
                                        <p:tav tm="0">
                                          <p:val>
                                            <p:strVal val="0-#ppt_w/2"/>
                                          </p:val>
                                        </p:tav>
                                        <p:tav tm="100000">
                                          <p:val>
                                            <p:strVal val="#ppt_x"/>
                                          </p:val>
                                        </p:tav>
                                      </p:tavLst>
                                    </p:anim>
                                    <p:anim calcmode="lin" valueType="num">
                                      <p:cBhvr additive="base">
                                        <p:cTn id="32" dur="500" fill="hold"/>
                                        <p:tgtEl>
                                          <p:spTgt spid="198670"/>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499"/>
                                          </p:stCondLst>
                                        </p:cTn>
                                        <p:tgtEl>
                                          <p:spTgt spid="198665"/>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499"/>
                                          </p:stCondLst>
                                        </p:cTn>
                                        <p:tgtEl>
                                          <p:spTgt spid="198661"/>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2" presetClass="entr" presetSubtype="8" fill="hold" grpId="0" nodeType="clickEffect">
                                  <p:stCondLst>
                                    <p:cond delay="0"/>
                                  </p:stCondLst>
                                  <p:childTnLst>
                                    <p:set>
                                      <p:cBhvr>
                                        <p:cTn id="44" dur="1" fill="hold">
                                          <p:stCondLst>
                                            <p:cond delay="0"/>
                                          </p:stCondLst>
                                        </p:cTn>
                                        <p:tgtEl>
                                          <p:spTgt spid="198671"/>
                                        </p:tgtEl>
                                        <p:attrNameLst>
                                          <p:attrName>style.visibility</p:attrName>
                                        </p:attrNameLst>
                                      </p:cBhvr>
                                      <p:to>
                                        <p:strVal val="visible"/>
                                      </p:to>
                                    </p:set>
                                    <p:anim calcmode="lin" valueType="num">
                                      <p:cBhvr additive="base">
                                        <p:cTn id="45" dur="500" fill="hold"/>
                                        <p:tgtEl>
                                          <p:spTgt spid="198671"/>
                                        </p:tgtEl>
                                        <p:attrNameLst>
                                          <p:attrName>ppt_x</p:attrName>
                                        </p:attrNameLst>
                                      </p:cBhvr>
                                      <p:tavLst>
                                        <p:tav tm="0">
                                          <p:val>
                                            <p:strVal val="0-#ppt_w/2"/>
                                          </p:val>
                                        </p:tav>
                                        <p:tav tm="100000">
                                          <p:val>
                                            <p:strVal val="#ppt_x"/>
                                          </p:val>
                                        </p:tav>
                                      </p:tavLst>
                                    </p:anim>
                                    <p:anim calcmode="lin" valueType="num">
                                      <p:cBhvr additive="base">
                                        <p:cTn id="46" dur="500" fill="hold"/>
                                        <p:tgtEl>
                                          <p:spTgt spid="198671"/>
                                        </p:tgtEl>
                                        <p:attrNameLst>
                                          <p:attrName>ppt_y</p:attrName>
                                        </p:attrNameLst>
                                      </p:cBhvr>
                                      <p:tavLst>
                                        <p:tav tm="0">
                                          <p:val>
                                            <p:strVal val="#ppt_y"/>
                                          </p:val>
                                        </p:tav>
                                        <p:tav tm="100000">
                                          <p:val>
                                            <p:strVal val="#ppt_y"/>
                                          </p:val>
                                        </p:tav>
                                      </p:tavLst>
                                    </p:anim>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499"/>
                                          </p:stCondLst>
                                        </p:cTn>
                                        <p:tgtEl>
                                          <p:spTgt spid="198666"/>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499"/>
                                          </p:stCondLst>
                                        </p:cTn>
                                        <p:tgtEl>
                                          <p:spTgt spid="198662"/>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2" presetClass="entr" presetSubtype="8" fill="hold" grpId="0" nodeType="clickEffect">
                                  <p:stCondLst>
                                    <p:cond delay="0"/>
                                  </p:stCondLst>
                                  <p:childTnLst>
                                    <p:set>
                                      <p:cBhvr>
                                        <p:cTn id="58" dur="1" fill="hold">
                                          <p:stCondLst>
                                            <p:cond delay="0"/>
                                          </p:stCondLst>
                                        </p:cTn>
                                        <p:tgtEl>
                                          <p:spTgt spid="198672"/>
                                        </p:tgtEl>
                                        <p:attrNameLst>
                                          <p:attrName>style.visibility</p:attrName>
                                        </p:attrNameLst>
                                      </p:cBhvr>
                                      <p:to>
                                        <p:strVal val="visible"/>
                                      </p:to>
                                    </p:set>
                                    <p:anim calcmode="lin" valueType="num">
                                      <p:cBhvr additive="base">
                                        <p:cTn id="59" dur="500" fill="hold"/>
                                        <p:tgtEl>
                                          <p:spTgt spid="198672"/>
                                        </p:tgtEl>
                                        <p:attrNameLst>
                                          <p:attrName>ppt_x</p:attrName>
                                        </p:attrNameLst>
                                      </p:cBhvr>
                                      <p:tavLst>
                                        <p:tav tm="0">
                                          <p:val>
                                            <p:strVal val="0-#ppt_w/2"/>
                                          </p:val>
                                        </p:tav>
                                        <p:tav tm="100000">
                                          <p:val>
                                            <p:strVal val="#ppt_x"/>
                                          </p:val>
                                        </p:tav>
                                      </p:tavLst>
                                    </p:anim>
                                    <p:anim calcmode="lin" valueType="num">
                                      <p:cBhvr additive="base">
                                        <p:cTn id="60" dur="500" fill="hold"/>
                                        <p:tgtEl>
                                          <p:spTgt spid="198672"/>
                                        </p:tgtEl>
                                        <p:attrNameLst>
                                          <p:attrName>ppt_y</p:attrName>
                                        </p:attrNameLst>
                                      </p:cBhvr>
                                      <p:tavLst>
                                        <p:tav tm="0">
                                          <p:val>
                                            <p:strVal val="#ppt_y"/>
                                          </p:val>
                                        </p:tav>
                                        <p:tav tm="100000">
                                          <p:val>
                                            <p:strVal val="#ppt_y"/>
                                          </p:val>
                                        </p:tav>
                                      </p:tavLst>
                                    </p:anim>
                                  </p:childTnLst>
                                </p:cTn>
                              </p:par>
                            </p:childTnLst>
                          </p:cTn>
                        </p:par>
                      </p:childTnLst>
                    </p:cTn>
                  </p:par>
                  <p:par>
                    <p:cTn id="61" fill="hold" nodeType="clickPar">
                      <p:stCondLst>
                        <p:cond delay="indefinite"/>
                      </p:stCondLst>
                      <p:childTnLst>
                        <p:par>
                          <p:cTn id="62" fill="hold" nodeType="withGroup">
                            <p:stCondLst>
                              <p:cond delay="0"/>
                            </p:stCondLst>
                            <p:childTnLst>
                              <p:par>
                                <p:cTn id="63" presetID="1" presetClass="entr" presetSubtype="0" fill="hold" grpId="0" nodeType="clickEffect">
                                  <p:stCondLst>
                                    <p:cond delay="0"/>
                                  </p:stCondLst>
                                  <p:childTnLst>
                                    <p:set>
                                      <p:cBhvr>
                                        <p:cTn id="64" dur="1" fill="hold">
                                          <p:stCondLst>
                                            <p:cond delay="499"/>
                                          </p:stCondLst>
                                        </p:cTn>
                                        <p:tgtEl>
                                          <p:spTgt spid="198667"/>
                                        </p:tgtEl>
                                        <p:attrNameLst>
                                          <p:attrName>style.visibility</p:attrName>
                                        </p:attrNameLst>
                                      </p:cBhvr>
                                      <p:to>
                                        <p:strVal val="visible"/>
                                      </p:to>
                                    </p:set>
                                  </p:childTnLst>
                                </p:cTn>
                              </p:par>
                            </p:childTnLst>
                          </p:cTn>
                        </p:par>
                      </p:childTnLst>
                    </p:cTn>
                  </p:par>
                  <p:par>
                    <p:cTn id="65" fill="hold" nodeType="clickPar">
                      <p:stCondLst>
                        <p:cond delay="indefinite"/>
                      </p:stCondLst>
                      <p:childTnLst>
                        <p:par>
                          <p:cTn id="66" fill="hold" nodeType="withGroup">
                            <p:stCondLst>
                              <p:cond delay="0"/>
                            </p:stCondLst>
                            <p:childTnLst>
                              <p:par>
                                <p:cTn id="67" presetID="1" presetClass="entr" presetSubtype="0" fill="hold" grpId="0" nodeType="clickEffect">
                                  <p:stCondLst>
                                    <p:cond delay="0"/>
                                  </p:stCondLst>
                                  <p:childTnLst>
                                    <p:set>
                                      <p:cBhvr>
                                        <p:cTn id="68" dur="1" fill="hold">
                                          <p:stCondLst>
                                            <p:cond delay="499"/>
                                          </p:stCondLst>
                                        </p:cTn>
                                        <p:tgtEl>
                                          <p:spTgt spid="198663"/>
                                        </p:tgtEl>
                                        <p:attrNameLst>
                                          <p:attrName>style.visibility</p:attrName>
                                        </p:attrNameLst>
                                      </p:cBhvr>
                                      <p:to>
                                        <p:strVal val="visible"/>
                                      </p:to>
                                    </p:set>
                                  </p:childTnLst>
                                </p:cTn>
                              </p:par>
                            </p:childTnLst>
                          </p:cTn>
                        </p:par>
                      </p:childTnLst>
                    </p:cTn>
                  </p:par>
                  <p:par>
                    <p:cTn id="69" fill="hold" nodeType="clickPar">
                      <p:stCondLst>
                        <p:cond delay="indefinite"/>
                      </p:stCondLst>
                      <p:childTnLst>
                        <p:par>
                          <p:cTn id="70" fill="hold" nodeType="withGroup">
                            <p:stCondLst>
                              <p:cond delay="0"/>
                            </p:stCondLst>
                            <p:childTnLst>
                              <p:par>
                                <p:cTn id="71" presetID="2" presetClass="entr" presetSubtype="8" fill="hold" grpId="0" nodeType="clickEffect">
                                  <p:stCondLst>
                                    <p:cond delay="0"/>
                                  </p:stCondLst>
                                  <p:childTnLst>
                                    <p:set>
                                      <p:cBhvr>
                                        <p:cTn id="72" dur="1" fill="hold">
                                          <p:stCondLst>
                                            <p:cond delay="0"/>
                                          </p:stCondLst>
                                        </p:cTn>
                                        <p:tgtEl>
                                          <p:spTgt spid="198673"/>
                                        </p:tgtEl>
                                        <p:attrNameLst>
                                          <p:attrName>style.visibility</p:attrName>
                                        </p:attrNameLst>
                                      </p:cBhvr>
                                      <p:to>
                                        <p:strVal val="visible"/>
                                      </p:to>
                                    </p:set>
                                    <p:anim calcmode="lin" valueType="num">
                                      <p:cBhvr additive="base">
                                        <p:cTn id="73" dur="500" fill="hold"/>
                                        <p:tgtEl>
                                          <p:spTgt spid="198673"/>
                                        </p:tgtEl>
                                        <p:attrNameLst>
                                          <p:attrName>ppt_x</p:attrName>
                                        </p:attrNameLst>
                                      </p:cBhvr>
                                      <p:tavLst>
                                        <p:tav tm="0">
                                          <p:val>
                                            <p:strVal val="0-#ppt_w/2"/>
                                          </p:val>
                                        </p:tav>
                                        <p:tav tm="100000">
                                          <p:val>
                                            <p:strVal val="#ppt_x"/>
                                          </p:val>
                                        </p:tav>
                                      </p:tavLst>
                                    </p:anim>
                                    <p:anim calcmode="lin" valueType="num">
                                      <p:cBhvr additive="base">
                                        <p:cTn id="74" dur="500" fill="hold"/>
                                        <p:tgtEl>
                                          <p:spTgt spid="198673"/>
                                        </p:tgtEl>
                                        <p:attrNameLst>
                                          <p:attrName>ppt_y</p:attrName>
                                        </p:attrNameLst>
                                      </p:cBhvr>
                                      <p:tavLst>
                                        <p:tav tm="0">
                                          <p:val>
                                            <p:strVal val="#ppt_y"/>
                                          </p:val>
                                        </p:tav>
                                        <p:tav tm="100000">
                                          <p:val>
                                            <p:strVal val="#ppt_y"/>
                                          </p:val>
                                        </p:tav>
                                      </p:tavLst>
                                    </p:anim>
                                  </p:childTnLst>
                                </p:cTn>
                              </p:par>
                            </p:childTnLst>
                          </p:cTn>
                        </p:par>
                      </p:childTnLst>
                    </p:cTn>
                  </p:par>
                  <p:par>
                    <p:cTn id="75" fill="hold" nodeType="clickPar">
                      <p:stCondLst>
                        <p:cond delay="indefinite"/>
                      </p:stCondLst>
                      <p:childTnLst>
                        <p:par>
                          <p:cTn id="76" fill="hold" nodeType="withGroup">
                            <p:stCondLst>
                              <p:cond delay="0"/>
                            </p:stCondLst>
                            <p:childTnLst>
                              <p:par>
                                <p:cTn id="77" presetID="1" presetClass="entr" presetSubtype="0" fill="hold" grpId="0" nodeType="clickEffect">
                                  <p:stCondLst>
                                    <p:cond delay="0"/>
                                  </p:stCondLst>
                                  <p:childTnLst>
                                    <p:set>
                                      <p:cBhvr>
                                        <p:cTn id="78" dur="1" fill="hold">
                                          <p:stCondLst>
                                            <p:cond delay="499"/>
                                          </p:stCondLst>
                                        </p:cTn>
                                        <p:tgtEl>
                                          <p:spTgt spid="1986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8658" grpId="0" autoUpdateAnimBg="0"/>
      <p:bldP spid="198659" grpId="0" autoUpdateAnimBg="0"/>
      <p:bldP spid="198660" grpId="0" autoUpdateAnimBg="0"/>
      <p:bldP spid="198661" grpId="0" autoUpdateAnimBg="0"/>
      <p:bldP spid="198662" grpId="0" autoUpdateAnimBg="0"/>
      <p:bldP spid="198663" grpId="0" autoUpdateAnimBg="0"/>
      <p:bldP spid="198664" grpId="0" autoUpdateAnimBg="0"/>
      <p:bldP spid="198665" grpId="0" autoUpdateAnimBg="0"/>
      <p:bldP spid="198666" grpId="0" autoUpdateAnimBg="0"/>
      <p:bldP spid="198667" grpId="0" autoUpdateAnimBg="0"/>
      <p:bldP spid="198668" grpId="0" autoUpdateAnimBg="0"/>
      <p:bldP spid="198669" grpId="0" animBg="1"/>
      <p:bldP spid="198670" grpId="0" animBg="1"/>
      <p:bldP spid="198671" grpId="0" animBg="1"/>
      <p:bldP spid="198672" grpId="0" animBg="1"/>
      <p:bldP spid="198673"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5F3403A1-A654-41E9-B655-16645463E23A}" type="slidenum">
              <a:rPr lang="en-US"/>
              <a:pPr/>
              <a:t>57</a:t>
            </a:fld>
            <a:endParaRPr lang="en-US" dirty="0"/>
          </a:p>
        </p:txBody>
      </p:sp>
      <p:sp>
        <p:nvSpPr>
          <p:cNvPr id="21506" name="Rectangle 2"/>
          <p:cNvSpPr>
            <a:spLocks noGrp="1" noChangeArrowheads="1"/>
          </p:cNvSpPr>
          <p:nvPr>
            <p:ph type="title"/>
          </p:nvPr>
        </p:nvSpPr>
        <p:spPr>
          <a:noFill/>
          <a:ln/>
        </p:spPr>
        <p:txBody>
          <a:bodyPr lIns="92075" tIns="46038" rIns="92075" bIns="46038" anchor="b"/>
          <a:lstStyle/>
          <a:p>
            <a:r>
              <a:rPr lang="en-US" dirty="0" smtClean="0">
                <a:solidFill>
                  <a:schemeClr val="tx1"/>
                </a:solidFill>
              </a:rPr>
              <a:t>Radar </a:t>
            </a:r>
            <a:r>
              <a:rPr lang="en-US" dirty="0">
                <a:solidFill>
                  <a:schemeClr val="tx1"/>
                </a:solidFill>
              </a:rPr>
              <a:t>Beam</a:t>
            </a:r>
          </a:p>
        </p:txBody>
      </p:sp>
      <p:sp>
        <p:nvSpPr>
          <p:cNvPr id="21507"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3200" dirty="0">
                <a:latin typeface="Arial" charset="0"/>
              </a:rPr>
              <a:t>The </a:t>
            </a:r>
            <a:r>
              <a:rPr lang="en-US" sz="3200" dirty="0" smtClean="0">
                <a:latin typeface="Arial" charset="0"/>
              </a:rPr>
              <a:t>radar </a:t>
            </a:r>
            <a:r>
              <a:rPr lang="en-US" sz="3200" dirty="0">
                <a:latin typeface="Arial" charset="0"/>
              </a:rPr>
              <a:t>wave energy transmitted by police </a:t>
            </a:r>
            <a:r>
              <a:rPr lang="en-US" sz="3200" dirty="0" smtClean="0">
                <a:latin typeface="Arial" charset="0"/>
              </a:rPr>
              <a:t>radar </a:t>
            </a:r>
            <a:r>
              <a:rPr lang="en-US" sz="3200" dirty="0">
                <a:latin typeface="Arial" charset="0"/>
              </a:rPr>
              <a:t>is concentrated into a cone shaped beam. </a:t>
            </a:r>
          </a:p>
          <a:p>
            <a:r>
              <a:rPr lang="en-US" sz="3200" dirty="0">
                <a:latin typeface="Arial" charset="0"/>
              </a:rPr>
              <a:t>The energy level decreases as the distance from the unit increases.</a:t>
            </a:r>
          </a:p>
          <a:p>
            <a:r>
              <a:rPr lang="en-US" sz="3200" dirty="0">
                <a:latin typeface="Arial" charset="0"/>
              </a:rPr>
              <a:t>The energy level also decreases with distance from the beam’s centerline.</a:t>
            </a:r>
          </a:p>
        </p:txBody>
      </p:sp>
    </p:spTree>
    <p:extLst>
      <p:ext uri="{BB962C8B-B14F-4D97-AF65-F5344CB8AC3E}">
        <p14:creationId xmlns:p14="http://schemas.microsoft.com/office/powerpoint/2010/main" val="369975120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Slide Number Placeholder 3"/>
          <p:cNvSpPr>
            <a:spLocks noGrp="1"/>
          </p:cNvSpPr>
          <p:nvPr>
            <p:ph type="sldNum" sz="quarter" idx="12"/>
          </p:nvPr>
        </p:nvSpPr>
        <p:spPr/>
        <p:txBody>
          <a:bodyPr/>
          <a:lstStyle/>
          <a:p>
            <a:fld id="{3476C877-998B-4ABF-8BBA-A6D424271E5E}" type="slidenum">
              <a:rPr lang="en-US"/>
              <a:pPr/>
              <a:t>58</a:t>
            </a:fld>
            <a:endParaRPr lang="en-US" dirty="0"/>
          </a:p>
        </p:txBody>
      </p:sp>
      <p:sp>
        <p:nvSpPr>
          <p:cNvPr id="199683" name="Text Box 3"/>
          <p:cNvSpPr txBox="1">
            <a:spLocks noChangeArrowheads="1"/>
          </p:cNvSpPr>
          <p:nvPr/>
        </p:nvSpPr>
        <p:spPr bwMode="auto">
          <a:xfrm>
            <a:off x="663575" y="1885950"/>
            <a:ext cx="1349375"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dirty="0"/>
              <a:t>Reflected</a:t>
            </a:r>
          </a:p>
        </p:txBody>
      </p:sp>
      <p:sp>
        <p:nvSpPr>
          <p:cNvPr id="199684" name="Line 4"/>
          <p:cNvSpPr>
            <a:spLocks noChangeShapeType="1"/>
          </p:cNvSpPr>
          <p:nvPr/>
        </p:nvSpPr>
        <p:spPr bwMode="auto">
          <a:xfrm>
            <a:off x="1143000" y="2362200"/>
            <a:ext cx="5753100"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99685" name="Line 5"/>
          <p:cNvSpPr>
            <a:spLocks noChangeShapeType="1"/>
          </p:cNvSpPr>
          <p:nvPr/>
        </p:nvSpPr>
        <p:spPr bwMode="auto">
          <a:xfrm flipH="1">
            <a:off x="1885950" y="2571750"/>
            <a:ext cx="4991100"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grpSp>
        <p:nvGrpSpPr>
          <p:cNvPr id="199686" name="Group 6"/>
          <p:cNvGrpSpPr>
            <a:grpSpLocks/>
          </p:cNvGrpSpPr>
          <p:nvPr/>
        </p:nvGrpSpPr>
        <p:grpSpPr bwMode="auto">
          <a:xfrm>
            <a:off x="6915150" y="1790700"/>
            <a:ext cx="1181100" cy="1200150"/>
            <a:chOff x="4248" y="1248"/>
            <a:chExt cx="744" cy="756"/>
          </a:xfrm>
        </p:grpSpPr>
        <p:sp>
          <p:nvSpPr>
            <p:cNvPr id="199687" name="Rectangle 7" descr="Horizontal brick"/>
            <p:cNvSpPr>
              <a:spLocks noChangeArrowheads="1"/>
            </p:cNvSpPr>
            <p:nvPr/>
          </p:nvSpPr>
          <p:spPr bwMode="auto">
            <a:xfrm>
              <a:off x="4248" y="1248"/>
              <a:ext cx="744" cy="756"/>
            </a:xfrm>
            <a:prstGeom prst="rect">
              <a:avLst/>
            </a:prstGeom>
            <a:pattFill prst="horzBrick">
              <a:fgClr>
                <a:srgbClr val="000000"/>
              </a:fgClr>
              <a:bgClr>
                <a:srgbClr val="FFFFFF"/>
              </a:bgClr>
            </a:patt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grpSp>
          <p:nvGrpSpPr>
            <p:cNvPr id="199688" name="Group 8"/>
            <p:cNvGrpSpPr>
              <a:grpSpLocks/>
            </p:cNvGrpSpPr>
            <p:nvPr/>
          </p:nvGrpSpPr>
          <p:grpSpPr bwMode="auto">
            <a:xfrm>
              <a:off x="4320" y="1320"/>
              <a:ext cx="600" cy="612"/>
              <a:chOff x="2796" y="2568"/>
              <a:chExt cx="600" cy="612"/>
            </a:xfrm>
          </p:grpSpPr>
          <p:sp>
            <p:nvSpPr>
              <p:cNvPr id="199689" name="Rectangle 9"/>
              <p:cNvSpPr>
                <a:spLocks noChangeArrowheads="1"/>
              </p:cNvSpPr>
              <p:nvPr/>
            </p:nvSpPr>
            <p:spPr bwMode="auto">
              <a:xfrm>
                <a:off x="2796" y="2568"/>
                <a:ext cx="600" cy="612"/>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99690" name="Text Box 10"/>
              <p:cNvSpPr txBox="1">
                <a:spLocks noChangeArrowheads="1"/>
              </p:cNvSpPr>
              <p:nvPr/>
            </p:nvSpPr>
            <p:spPr bwMode="auto">
              <a:xfrm>
                <a:off x="2839" y="2583"/>
                <a:ext cx="521" cy="59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400" dirty="0"/>
                  <a:t>Metal</a:t>
                </a:r>
              </a:p>
              <a:p>
                <a:pPr algn="ctr"/>
                <a:r>
                  <a:rPr lang="en-US" sz="1400" dirty="0"/>
                  <a:t>Stone</a:t>
                </a:r>
              </a:p>
              <a:p>
                <a:pPr algn="ctr"/>
                <a:r>
                  <a:rPr lang="en-US" sz="1400" dirty="0"/>
                  <a:t>Wood</a:t>
                </a:r>
              </a:p>
              <a:p>
                <a:pPr algn="ctr"/>
                <a:r>
                  <a:rPr lang="en-US" sz="1400" dirty="0"/>
                  <a:t>Concrete</a:t>
                </a:r>
              </a:p>
            </p:txBody>
          </p:sp>
        </p:grpSp>
      </p:grpSp>
      <p:sp>
        <p:nvSpPr>
          <p:cNvPr id="199691" name="Text Box 11"/>
          <p:cNvSpPr txBox="1">
            <a:spLocks noChangeArrowheads="1"/>
          </p:cNvSpPr>
          <p:nvPr/>
        </p:nvSpPr>
        <p:spPr bwMode="auto">
          <a:xfrm>
            <a:off x="644525" y="3448050"/>
            <a:ext cx="1366838"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dirty="0"/>
              <a:t>Refracted</a:t>
            </a:r>
          </a:p>
        </p:txBody>
      </p:sp>
      <p:sp>
        <p:nvSpPr>
          <p:cNvPr id="199692" name="Line 12"/>
          <p:cNvSpPr>
            <a:spLocks noChangeShapeType="1"/>
          </p:cNvSpPr>
          <p:nvPr/>
        </p:nvSpPr>
        <p:spPr bwMode="auto">
          <a:xfrm>
            <a:off x="1123950" y="3905250"/>
            <a:ext cx="5753100"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grpSp>
        <p:nvGrpSpPr>
          <p:cNvPr id="199693" name="Group 13"/>
          <p:cNvGrpSpPr>
            <a:grpSpLocks/>
          </p:cNvGrpSpPr>
          <p:nvPr/>
        </p:nvGrpSpPr>
        <p:grpSpPr bwMode="auto">
          <a:xfrm>
            <a:off x="6896100" y="3238500"/>
            <a:ext cx="1181100" cy="1371600"/>
            <a:chOff x="4236" y="2160"/>
            <a:chExt cx="744" cy="864"/>
          </a:xfrm>
        </p:grpSpPr>
        <p:sp>
          <p:nvSpPr>
            <p:cNvPr id="199694" name="Rectangle 14" descr="Zig zag"/>
            <p:cNvSpPr>
              <a:spLocks noChangeArrowheads="1"/>
            </p:cNvSpPr>
            <p:nvPr/>
          </p:nvSpPr>
          <p:spPr bwMode="auto">
            <a:xfrm>
              <a:off x="4236" y="2160"/>
              <a:ext cx="744" cy="864"/>
            </a:xfrm>
            <a:prstGeom prst="rect">
              <a:avLst/>
            </a:prstGeom>
            <a:pattFill prst="zigZag">
              <a:fgClr>
                <a:srgbClr val="000000"/>
              </a:fgClr>
              <a:bgClr>
                <a:srgbClr val="FFFFFF"/>
              </a:bgClr>
            </a:patt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grpSp>
          <p:nvGrpSpPr>
            <p:cNvPr id="199695" name="Group 15"/>
            <p:cNvGrpSpPr>
              <a:grpSpLocks/>
            </p:cNvGrpSpPr>
            <p:nvPr/>
          </p:nvGrpSpPr>
          <p:grpSpPr bwMode="auto">
            <a:xfrm>
              <a:off x="4344" y="2688"/>
              <a:ext cx="540" cy="336"/>
              <a:chOff x="4236" y="3804"/>
              <a:chExt cx="540" cy="336"/>
            </a:xfrm>
          </p:grpSpPr>
          <p:sp>
            <p:nvSpPr>
              <p:cNvPr id="199696" name="Rectangle 16"/>
              <p:cNvSpPr>
                <a:spLocks noChangeArrowheads="1"/>
              </p:cNvSpPr>
              <p:nvPr/>
            </p:nvSpPr>
            <p:spPr bwMode="auto">
              <a:xfrm>
                <a:off x="4236" y="3804"/>
                <a:ext cx="540" cy="336"/>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99697" name="Text Box 17"/>
              <p:cNvSpPr txBox="1">
                <a:spLocks noChangeArrowheads="1"/>
              </p:cNvSpPr>
              <p:nvPr/>
            </p:nvSpPr>
            <p:spPr bwMode="auto">
              <a:xfrm>
                <a:off x="4285" y="3809"/>
                <a:ext cx="459" cy="32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400" dirty="0"/>
                  <a:t>Glass</a:t>
                </a:r>
              </a:p>
              <a:p>
                <a:pPr algn="ctr"/>
                <a:r>
                  <a:rPr lang="en-US" sz="1400" dirty="0"/>
                  <a:t>Plastics</a:t>
                </a:r>
              </a:p>
            </p:txBody>
          </p:sp>
        </p:grpSp>
      </p:grpSp>
      <p:sp>
        <p:nvSpPr>
          <p:cNvPr id="199698" name="Line 18"/>
          <p:cNvSpPr>
            <a:spLocks noChangeShapeType="1"/>
          </p:cNvSpPr>
          <p:nvPr/>
        </p:nvSpPr>
        <p:spPr bwMode="auto">
          <a:xfrm flipV="1">
            <a:off x="6877050" y="3009900"/>
            <a:ext cx="1619250" cy="87630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99699" name="Text Box 19"/>
          <p:cNvSpPr txBox="1">
            <a:spLocks noChangeArrowheads="1"/>
          </p:cNvSpPr>
          <p:nvPr/>
        </p:nvSpPr>
        <p:spPr bwMode="auto">
          <a:xfrm>
            <a:off x="644525" y="5067300"/>
            <a:ext cx="1370013"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dirty="0"/>
              <a:t>Absorbed</a:t>
            </a:r>
          </a:p>
        </p:txBody>
      </p:sp>
      <p:sp>
        <p:nvSpPr>
          <p:cNvPr id="199700" name="Line 20"/>
          <p:cNvSpPr>
            <a:spLocks noChangeShapeType="1"/>
          </p:cNvSpPr>
          <p:nvPr/>
        </p:nvSpPr>
        <p:spPr bwMode="auto">
          <a:xfrm>
            <a:off x="1162050" y="5562600"/>
            <a:ext cx="5753100"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grpSp>
        <p:nvGrpSpPr>
          <p:cNvPr id="199701" name="Group 21"/>
          <p:cNvGrpSpPr>
            <a:grpSpLocks/>
          </p:cNvGrpSpPr>
          <p:nvPr/>
        </p:nvGrpSpPr>
        <p:grpSpPr bwMode="auto">
          <a:xfrm>
            <a:off x="6896100" y="4781550"/>
            <a:ext cx="1181100" cy="1543050"/>
            <a:chOff x="4236" y="3132"/>
            <a:chExt cx="744" cy="972"/>
          </a:xfrm>
        </p:grpSpPr>
        <p:sp>
          <p:nvSpPr>
            <p:cNvPr id="199702" name="Rectangle 22" descr="Divot"/>
            <p:cNvSpPr>
              <a:spLocks noChangeArrowheads="1"/>
            </p:cNvSpPr>
            <p:nvPr/>
          </p:nvSpPr>
          <p:spPr bwMode="auto">
            <a:xfrm>
              <a:off x="4236" y="3132"/>
              <a:ext cx="744" cy="972"/>
            </a:xfrm>
            <a:prstGeom prst="rect">
              <a:avLst/>
            </a:prstGeom>
            <a:pattFill prst="divot">
              <a:fgClr>
                <a:srgbClr val="000000"/>
              </a:fgClr>
              <a:bgClr>
                <a:srgbClr val="FFFFFF"/>
              </a:bgClr>
            </a:patt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grpSp>
          <p:nvGrpSpPr>
            <p:cNvPr id="199703" name="Group 23"/>
            <p:cNvGrpSpPr>
              <a:grpSpLocks/>
            </p:cNvGrpSpPr>
            <p:nvPr/>
          </p:nvGrpSpPr>
          <p:grpSpPr bwMode="auto">
            <a:xfrm>
              <a:off x="4356" y="3180"/>
              <a:ext cx="540" cy="336"/>
              <a:chOff x="2532" y="3648"/>
              <a:chExt cx="540" cy="336"/>
            </a:xfrm>
          </p:grpSpPr>
          <p:sp>
            <p:nvSpPr>
              <p:cNvPr id="199704" name="Rectangle 24"/>
              <p:cNvSpPr>
                <a:spLocks noChangeArrowheads="1"/>
              </p:cNvSpPr>
              <p:nvPr/>
            </p:nvSpPr>
            <p:spPr bwMode="auto">
              <a:xfrm>
                <a:off x="2532" y="3648"/>
                <a:ext cx="540" cy="336"/>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99705" name="Text Box 25"/>
              <p:cNvSpPr txBox="1">
                <a:spLocks noChangeArrowheads="1"/>
              </p:cNvSpPr>
              <p:nvPr/>
            </p:nvSpPr>
            <p:spPr bwMode="auto">
              <a:xfrm>
                <a:off x="2593" y="3653"/>
                <a:ext cx="434" cy="32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400" dirty="0"/>
                  <a:t>Leaves</a:t>
                </a:r>
              </a:p>
              <a:p>
                <a:pPr algn="ctr"/>
                <a:r>
                  <a:rPr lang="en-US" sz="1400" dirty="0"/>
                  <a:t>Sand</a:t>
                </a:r>
              </a:p>
            </p:txBody>
          </p:sp>
        </p:grpSp>
        <p:grpSp>
          <p:nvGrpSpPr>
            <p:cNvPr id="199706" name="Group 26"/>
            <p:cNvGrpSpPr>
              <a:grpSpLocks/>
            </p:cNvGrpSpPr>
            <p:nvPr/>
          </p:nvGrpSpPr>
          <p:grpSpPr bwMode="auto">
            <a:xfrm>
              <a:off x="4344" y="3696"/>
              <a:ext cx="540" cy="336"/>
              <a:chOff x="2568" y="3720"/>
              <a:chExt cx="540" cy="336"/>
            </a:xfrm>
          </p:grpSpPr>
          <p:sp>
            <p:nvSpPr>
              <p:cNvPr id="199707" name="Rectangle 27"/>
              <p:cNvSpPr>
                <a:spLocks noChangeArrowheads="1"/>
              </p:cNvSpPr>
              <p:nvPr/>
            </p:nvSpPr>
            <p:spPr bwMode="auto">
              <a:xfrm>
                <a:off x="2568" y="3720"/>
                <a:ext cx="540" cy="336"/>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99708" name="Text Box 28"/>
              <p:cNvSpPr txBox="1">
                <a:spLocks noChangeArrowheads="1"/>
              </p:cNvSpPr>
              <p:nvPr/>
            </p:nvSpPr>
            <p:spPr bwMode="auto">
              <a:xfrm>
                <a:off x="2661" y="3725"/>
                <a:ext cx="372" cy="32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400" dirty="0"/>
                  <a:t>Grass</a:t>
                </a:r>
              </a:p>
              <a:p>
                <a:pPr algn="ctr"/>
                <a:r>
                  <a:rPr lang="en-US" sz="1400" dirty="0"/>
                  <a:t>Earth</a:t>
                </a:r>
              </a:p>
            </p:txBody>
          </p:sp>
        </p:grpSp>
        <p:sp>
          <p:nvSpPr>
            <p:cNvPr id="199709" name="Line 29"/>
            <p:cNvSpPr>
              <a:spLocks noChangeShapeType="1"/>
            </p:cNvSpPr>
            <p:nvPr/>
          </p:nvSpPr>
          <p:spPr bwMode="auto">
            <a:xfrm>
              <a:off x="4236" y="3624"/>
              <a:ext cx="540"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grpSp>
    </p:spTree>
    <p:extLst>
      <p:ext uri="{BB962C8B-B14F-4D97-AF65-F5344CB8AC3E}">
        <p14:creationId xmlns:p14="http://schemas.microsoft.com/office/powerpoint/2010/main" val="136303961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9968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8" fill="hold" grpId="0" nodeType="clickEffect">
                                  <p:stCondLst>
                                    <p:cond delay="0"/>
                                  </p:stCondLst>
                                  <p:childTnLst>
                                    <p:set>
                                      <p:cBhvr>
                                        <p:cTn id="10" dur="1" fill="hold">
                                          <p:stCondLst>
                                            <p:cond delay="0"/>
                                          </p:stCondLst>
                                        </p:cTn>
                                        <p:tgtEl>
                                          <p:spTgt spid="199684"/>
                                        </p:tgtEl>
                                        <p:attrNameLst>
                                          <p:attrName>style.visibility</p:attrName>
                                        </p:attrNameLst>
                                      </p:cBhvr>
                                      <p:to>
                                        <p:strVal val="visible"/>
                                      </p:to>
                                    </p:set>
                                    <p:anim calcmode="lin" valueType="num">
                                      <p:cBhvr additive="base">
                                        <p:cTn id="11" dur="500" fill="hold"/>
                                        <p:tgtEl>
                                          <p:spTgt spid="199684"/>
                                        </p:tgtEl>
                                        <p:attrNameLst>
                                          <p:attrName>ppt_x</p:attrName>
                                        </p:attrNameLst>
                                      </p:cBhvr>
                                      <p:tavLst>
                                        <p:tav tm="0">
                                          <p:val>
                                            <p:strVal val="0-#ppt_w/2"/>
                                          </p:val>
                                        </p:tav>
                                        <p:tav tm="100000">
                                          <p:val>
                                            <p:strVal val="#ppt_x"/>
                                          </p:val>
                                        </p:tav>
                                      </p:tavLst>
                                    </p:anim>
                                    <p:anim calcmode="lin" valueType="num">
                                      <p:cBhvr additive="base">
                                        <p:cTn id="12" dur="500" fill="hold"/>
                                        <p:tgtEl>
                                          <p:spTgt spid="199684"/>
                                        </p:tgtEl>
                                        <p:attrNameLst>
                                          <p:attrName>ppt_y</p:attrName>
                                        </p:attrNameLst>
                                      </p:cBhvr>
                                      <p:tavLst>
                                        <p:tav tm="0">
                                          <p:val>
                                            <p:strVal val="#ppt_y"/>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nodeType="clickEffect">
                                  <p:stCondLst>
                                    <p:cond delay="0"/>
                                  </p:stCondLst>
                                  <p:childTnLst>
                                    <p:set>
                                      <p:cBhvr>
                                        <p:cTn id="16" dur="1" fill="hold">
                                          <p:stCondLst>
                                            <p:cond delay="0"/>
                                          </p:stCondLst>
                                        </p:cTn>
                                        <p:tgtEl>
                                          <p:spTgt spid="199686"/>
                                        </p:tgtEl>
                                        <p:attrNameLst>
                                          <p:attrName>style.visibility</p:attrName>
                                        </p:attrNameLst>
                                      </p:cBhvr>
                                      <p:to>
                                        <p:strVal val="visible"/>
                                      </p:to>
                                    </p:set>
                                    <p:anim calcmode="lin" valueType="num">
                                      <p:cBhvr additive="base">
                                        <p:cTn id="17" dur="500" fill="hold"/>
                                        <p:tgtEl>
                                          <p:spTgt spid="199686"/>
                                        </p:tgtEl>
                                        <p:attrNameLst>
                                          <p:attrName>ppt_x</p:attrName>
                                        </p:attrNameLst>
                                      </p:cBhvr>
                                      <p:tavLst>
                                        <p:tav tm="0">
                                          <p:val>
                                            <p:strVal val="0-#ppt_w/2"/>
                                          </p:val>
                                        </p:tav>
                                        <p:tav tm="100000">
                                          <p:val>
                                            <p:strVal val="#ppt_x"/>
                                          </p:val>
                                        </p:tav>
                                      </p:tavLst>
                                    </p:anim>
                                    <p:anim calcmode="lin" valueType="num">
                                      <p:cBhvr additive="base">
                                        <p:cTn id="18" dur="500" fill="hold"/>
                                        <p:tgtEl>
                                          <p:spTgt spid="199686"/>
                                        </p:tgtEl>
                                        <p:attrNameLst>
                                          <p:attrName>ppt_y</p:attrName>
                                        </p:attrNameLst>
                                      </p:cBhvr>
                                      <p:tavLst>
                                        <p:tav tm="0">
                                          <p:val>
                                            <p:strVal val="#ppt_y"/>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2" fill="hold" grpId="0" nodeType="clickEffect">
                                  <p:stCondLst>
                                    <p:cond delay="0"/>
                                  </p:stCondLst>
                                  <p:childTnLst>
                                    <p:set>
                                      <p:cBhvr>
                                        <p:cTn id="22" dur="1" fill="hold">
                                          <p:stCondLst>
                                            <p:cond delay="0"/>
                                          </p:stCondLst>
                                        </p:cTn>
                                        <p:tgtEl>
                                          <p:spTgt spid="199685"/>
                                        </p:tgtEl>
                                        <p:attrNameLst>
                                          <p:attrName>style.visibility</p:attrName>
                                        </p:attrNameLst>
                                      </p:cBhvr>
                                      <p:to>
                                        <p:strVal val="visible"/>
                                      </p:to>
                                    </p:set>
                                    <p:anim calcmode="lin" valueType="num">
                                      <p:cBhvr additive="base">
                                        <p:cTn id="23" dur="500" fill="hold"/>
                                        <p:tgtEl>
                                          <p:spTgt spid="199685"/>
                                        </p:tgtEl>
                                        <p:attrNameLst>
                                          <p:attrName>ppt_x</p:attrName>
                                        </p:attrNameLst>
                                      </p:cBhvr>
                                      <p:tavLst>
                                        <p:tav tm="0">
                                          <p:val>
                                            <p:strVal val="1+#ppt_w/2"/>
                                          </p:val>
                                        </p:tav>
                                        <p:tav tm="100000">
                                          <p:val>
                                            <p:strVal val="#ppt_x"/>
                                          </p:val>
                                        </p:tav>
                                      </p:tavLst>
                                    </p:anim>
                                    <p:anim calcmode="lin" valueType="num">
                                      <p:cBhvr additive="base">
                                        <p:cTn id="24" dur="500" fill="hold"/>
                                        <p:tgtEl>
                                          <p:spTgt spid="199685"/>
                                        </p:tgtEl>
                                        <p:attrNameLst>
                                          <p:attrName>ppt_y</p:attrName>
                                        </p:attrNameLst>
                                      </p:cBhvr>
                                      <p:tavLst>
                                        <p:tav tm="0">
                                          <p:val>
                                            <p:strVal val="#ppt_y"/>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499"/>
                                          </p:stCondLst>
                                        </p:cTn>
                                        <p:tgtEl>
                                          <p:spTgt spid="199691"/>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199692"/>
                                        </p:tgtEl>
                                        <p:attrNameLst>
                                          <p:attrName>style.visibility</p:attrName>
                                        </p:attrNameLst>
                                      </p:cBhvr>
                                      <p:to>
                                        <p:strVal val="visible"/>
                                      </p:to>
                                    </p:set>
                                    <p:anim calcmode="lin" valueType="num">
                                      <p:cBhvr additive="base">
                                        <p:cTn id="33" dur="500" fill="hold"/>
                                        <p:tgtEl>
                                          <p:spTgt spid="199692"/>
                                        </p:tgtEl>
                                        <p:attrNameLst>
                                          <p:attrName>ppt_x</p:attrName>
                                        </p:attrNameLst>
                                      </p:cBhvr>
                                      <p:tavLst>
                                        <p:tav tm="0">
                                          <p:val>
                                            <p:strVal val="0-#ppt_w/2"/>
                                          </p:val>
                                        </p:tav>
                                        <p:tav tm="100000">
                                          <p:val>
                                            <p:strVal val="#ppt_x"/>
                                          </p:val>
                                        </p:tav>
                                      </p:tavLst>
                                    </p:anim>
                                    <p:anim calcmode="lin" valueType="num">
                                      <p:cBhvr additive="base">
                                        <p:cTn id="34" dur="500" fill="hold"/>
                                        <p:tgtEl>
                                          <p:spTgt spid="199692"/>
                                        </p:tgtEl>
                                        <p:attrNameLst>
                                          <p:attrName>ppt_y</p:attrName>
                                        </p:attrNameLst>
                                      </p:cBhvr>
                                      <p:tavLst>
                                        <p:tav tm="0">
                                          <p:val>
                                            <p:strVal val="#ppt_y"/>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 presetClass="entr" presetSubtype="2" fill="hold" nodeType="clickEffect">
                                  <p:stCondLst>
                                    <p:cond delay="0"/>
                                  </p:stCondLst>
                                  <p:childTnLst>
                                    <p:set>
                                      <p:cBhvr>
                                        <p:cTn id="38" dur="1" fill="hold">
                                          <p:stCondLst>
                                            <p:cond delay="0"/>
                                          </p:stCondLst>
                                        </p:cTn>
                                        <p:tgtEl>
                                          <p:spTgt spid="199693"/>
                                        </p:tgtEl>
                                        <p:attrNameLst>
                                          <p:attrName>style.visibility</p:attrName>
                                        </p:attrNameLst>
                                      </p:cBhvr>
                                      <p:to>
                                        <p:strVal val="visible"/>
                                      </p:to>
                                    </p:set>
                                    <p:anim calcmode="lin" valueType="num">
                                      <p:cBhvr additive="base">
                                        <p:cTn id="39" dur="500" fill="hold"/>
                                        <p:tgtEl>
                                          <p:spTgt spid="199693"/>
                                        </p:tgtEl>
                                        <p:attrNameLst>
                                          <p:attrName>ppt_x</p:attrName>
                                        </p:attrNameLst>
                                      </p:cBhvr>
                                      <p:tavLst>
                                        <p:tav tm="0">
                                          <p:val>
                                            <p:strVal val="1+#ppt_w/2"/>
                                          </p:val>
                                        </p:tav>
                                        <p:tav tm="100000">
                                          <p:val>
                                            <p:strVal val="#ppt_x"/>
                                          </p:val>
                                        </p:tav>
                                      </p:tavLst>
                                    </p:anim>
                                    <p:anim calcmode="lin" valueType="num">
                                      <p:cBhvr additive="base">
                                        <p:cTn id="40" dur="500" fill="hold"/>
                                        <p:tgtEl>
                                          <p:spTgt spid="199693"/>
                                        </p:tgtEl>
                                        <p:attrNameLst>
                                          <p:attrName>ppt_y</p:attrName>
                                        </p:attrNameLst>
                                      </p:cBhvr>
                                      <p:tavLst>
                                        <p:tav tm="0">
                                          <p:val>
                                            <p:strVal val="#ppt_y"/>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2" presetClass="entr" presetSubtype="12" fill="hold" grpId="0" nodeType="clickEffect">
                                  <p:stCondLst>
                                    <p:cond delay="0"/>
                                  </p:stCondLst>
                                  <p:childTnLst>
                                    <p:set>
                                      <p:cBhvr>
                                        <p:cTn id="44" dur="1" fill="hold">
                                          <p:stCondLst>
                                            <p:cond delay="0"/>
                                          </p:stCondLst>
                                        </p:cTn>
                                        <p:tgtEl>
                                          <p:spTgt spid="199698"/>
                                        </p:tgtEl>
                                        <p:attrNameLst>
                                          <p:attrName>style.visibility</p:attrName>
                                        </p:attrNameLst>
                                      </p:cBhvr>
                                      <p:to>
                                        <p:strVal val="visible"/>
                                      </p:to>
                                    </p:set>
                                    <p:anim calcmode="lin" valueType="num">
                                      <p:cBhvr additive="base">
                                        <p:cTn id="45" dur="500" fill="hold"/>
                                        <p:tgtEl>
                                          <p:spTgt spid="199698"/>
                                        </p:tgtEl>
                                        <p:attrNameLst>
                                          <p:attrName>ppt_x</p:attrName>
                                        </p:attrNameLst>
                                      </p:cBhvr>
                                      <p:tavLst>
                                        <p:tav tm="0">
                                          <p:val>
                                            <p:strVal val="0-#ppt_w/2"/>
                                          </p:val>
                                        </p:tav>
                                        <p:tav tm="100000">
                                          <p:val>
                                            <p:strVal val="#ppt_x"/>
                                          </p:val>
                                        </p:tav>
                                      </p:tavLst>
                                    </p:anim>
                                    <p:anim calcmode="lin" valueType="num">
                                      <p:cBhvr additive="base">
                                        <p:cTn id="46" dur="500" fill="hold"/>
                                        <p:tgtEl>
                                          <p:spTgt spid="199698"/>
                                        </p:tgtEl>
                                        <p:attrNameLst>
                                          <p:attrName>ppt_y</p:attrName>
                                        </p:attrNameLst>
                                      </p:cBhvr>
                                      <p:tavLst>
                                        <p:tav tm="0">
                                          <p:val>
                                            <p:strVal val="1+#ppt_h/2"/>
                                          </p:val>
                                        </p:tav>
                                        <p:tav tm="100000">
                                          <p:val>
                                            <p:strVal val="#ppt_y"/>
                                          </p:val>
                                        </p:tav>
                                      </p:tavLst>
                                    </p:anim>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499"/>
                                          </p:stCondLst>
                                        </p:cTn>
                                        <p:tgtEl>
                                          <p:spTgt spid="199699"/>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199700"/>
                                        </p:tgtEl>
                                        <p:attrNameLst>
                                          <p:attrName>style.visibility</p:attrName>
                                        </p:attrNameLst>
                                      </p:cBhvr>
                                      <p:to>
                                        <p:strVal val="visible"/>
                                      </p:to>
                                    </p:set>
                                    <p:anim calcmode="lin" valueType="num">
                                      <p:cBhvr additive="base">
                                        <p:cTn id="55" dur="500" fill="hold"/>
                                        <p:tgtEl>
                                          <p:spTgt spid="199700"/>
                                        </p:tgtEl>
                                        <p:attrNameLst>
                                          <p:attrName>ppt_x</p:attrName>
                                        </p:attrNameLst>
                                      </p:cBhvr>
                                      <p:tavLst>
                                        <p:tav tm="0">
                                          <p:val>
                                            <p:strVal val="0-#ppt_w/2"/>
                                          </p:val>
                                        </p:tav>
                                        <p:tav tm="100000">
                                          <p:val>
                                            <p:strVal val="#ppt_x"/>
                                          </p:val>
                                        </p:tav>
                                      </p:tavLst>
                                    </p:anim>
                                    <p:anim calcmode="lin" valueType="num">
                                      <p:cBhvr additive="base">
                                        <p:cTn id="56" dur="500" fill="hold"/>
                                        <p:tgtEl>
                                          <p:spTgt spid="199700"/>
                                        </p:tgtEl>
                                        <p:attrNameLst>
                                          <p:attrName>ppt_y</p:attrName>
                                        </p:attrNameLst>
                                      </p:cBhvr>
                                      <p:tavLst>
                                        <p:tav tm="0">
                                          <p:val>
                                            <p:strVal val="#ppt_y"/>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2" fill="hold" nodeType="clickEffect">
                                  <p:stCondLst>
                                    <p:cond delay="0"/>
                                  </p:stCondLst>
                                  <p:childTnLst>
                                    <p:set>
                                      <p:cBhvr>
                                        <p:cTn id="60" dur="1" fill="hold">
                                          <p:stCondLst>
                                            <p:cond delay="0"/>
                                          </p:stCondLst>
                                        </p:cTn>
                                        <p:tgtEl>
                                          <p:spTgt spid="199701"/>
                                        </p:tgtEl>
                                        <p:attrNameLst>
                                          <p:attrName>style.visibility</p:attrName>
                                        </p:attrNameLst>
                                      </p:cBhvr>
                                      <p:to>
                                        <p:strVal val="visible"/>
                                      </p:to>
                                    </p:set>
                                    <p:anim calcmode="lin" valueType="num">
                                      <p:cBhvr additive="base">
                                        <p:cTn id="61" dur="500" fill="hold"/>
                                        <p:tgtEl>
                                          <p:spTgt spid="199701"/>
                                        </p:tgtEl>
                                        <p:attrNameLst>
                                          <p:attrName>ppt_x</p:attrName>
                                        </p:attrNameLst>
                                      </p:cBhvr>
                                      <p:tavLst>
                                        <p:tav tm="0">
                                          <p:val>
                                            <p:strVal val="1+#ppt_w/2"/>
                                          </p:val>
                                        </p:tav>
                                        <p:tav tm="100000">
                                          <p:val>
                                            <p:strVal val="#ppt_x"/>
                                          </p:val>
                                        </p:tav>
                                      </p:tavLst>
                                    </p:anim>
                                    <p:anim calcmode="lin" valueType="num">
                                      <p:cBhvr additive="base">
                                        <p:cTn id="62" dur="500" fill="hold"/>
                                        <p:tgtEl>
                                          <p:spTgt spid="19970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9683" grpId="0" autoUpdateAnimBg="0"/>
      <p:bldP spid="199684" grpId="0" animBg="1"/>
      <p:bldP spid="199685" grpId="0" animBg="1"/>
      <p:bldP spid="199691" grpId="0" autoUpdateAnimBg="0"/>
      <p:bldP spid="199692" grpId="0" animBg="1"/>
      <p:bldP spid="199698" grpId="0" animBg="1"/>
      <p:bldP spid="199699" grpId="0" autoUpdateAnimBg="0"/>
      <p:bldP spid="199700"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6508FBE1-D076-455E-B1C9-B930B62FCEE7}" type="slidenum">
              <a:rPr lang="en-US"/>
              <a:pPr/>
              <a:t>59</a:t>
            </a:fld>
            <a:endParaRPr lang="en-US" dirty="0"/>
          </a:p>
        </p:txBody>
      </p:sp>
      <p:sp>
        <p:nvSpPr>
          <p:cNvPr id="296962" name="Rectangle 2"/>
          <p:cNvSpPr>
            <a:spLocks noGrp="1" noChangeArrowheads="1"/>
          </p:cNvSpPr>
          <p:nvPr>
            <p:ph type="title"/>
          </p:nvPr>
        </p:nvSpPr>
        <p:spPr/>
        <p:txBody>
          <a:bodyPr/>
          <a:lstStyle/>
          <a:p>
            <a:r>
              <a:rPr lang="en-US" dirty="0" smtClean="0">
                <a:solidFill>
                  <a:schemeClr val="tx1"/>
                </a:solidFill>
              </a:rPr>
              <a:t>Radar </a:t>
            </a:r>
            <a:r>
              <a:rPr lang="en-US" dirty="0">
                <a:solidFill>
                  <a:schemeClr val="tx1"/>
                </a:solidFill>
              </a:rPr>
              <a:t>Range</a:t>
            </a:r>
          </a:p>
        </p:txBody>
      </p:sp>
      <p:sp>
        <p:nvSpPr>
          <p:cNvPr id="296963" name="Rectangle 3"/>
          <p:cNvSpPr>
            <a:spLocks noGrp="1" noChangeArrowheads="1"/>
          </p:cNvSpPr>
          <p:nvPr>
            <p:ph type="body" idx="1"/>
          </p:nvPr>
        </p:nvSpPr>
        <p:spPr/>
        <p:txBody>
          <a:bodyPr/>
          <a:lstStyle/>
          <a:p>
            <a:r>
              <a:rPr lang="en-US" sz="3200" dirty="0">
                <a:latin typeface="Arial" charset="0"/>
              </a:rPr>
              <a:t>The range or distance at which a reflected signal will be read by the radar device, depends on the sensitivity of the antenna receiver.</a:t>
            </a:r>
          </a:p>
          <a:p>
            <a:r>
              <a:rPr lang="en-US" sz="3200" dirty="0">
                <a:latin typeface="Arial" charset="0"/>
              </a:rPr>
              <a:t>The effective range of most radar devices </a:t>
            </a:r>
            <a:r>
              <a:rPr lang="en-US" sz="3200" dirty="0" smtClean="0">
                <a:latin typeface="Arial" charset="0"/>
              </a:rPr>
              <a:t>easily exceeds </a:t>
            </a:r>
            <a:r>
              <a:rPr lang="en-US" sz="3200" dirty="0">
                <a:latin typeface="Arial" charset="0"/>
              </a:rPr>
              <a:t>a half a mile.</a:t>
            </a:r>
          </a:p>
          <a:p>
            <a:endParaRPr lang="en-US" dirty="0"/>
          </a:p>
        </p:txBody>
      </p:sp>
    </p:spTree>
    <p:extLst>
      <p:ext uri="{BB962C8B-B14F-4D97-AF65-F5344CB8AC3E}">
        <p14:creationId xmlns:p14="http://schemas.microsoft.com/office/powerpoint/2010/main" val="2560655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12-8-401 Cont.</a:t>
            </a:r>
            <a:endParaRPr lang="en-US" dirty="0">
              <a:solidFill>
                <a:schemeClr val="tx1"/>
              </a:solidFill>
            </a:endParaRPr>
          </a:p>
        </p:txBody>
      </p:sp>
      <p:sp>
        <p:nvSpPr>
          <p:cNvPr id="3" name="Content Placeholder 2"/>
          <p:cNvSpPr>
            <a:spLocks noGrp="1"/>
          </p:cNvSpPr>
          <p:nvPr>
            <p:ph idx="1"/>
          </p:nvPr>
        </p:nvSpPr>
        <p:spPr/>
        <p:txBody>
          <a:bodyPr/>
          <a:lstStyle/>
          <a:p>
            <a:r>
              <a:rPr lang="en-US" sz="3200" dirty="0" smtClean="0"/>
              <a:t>a. Generating revenue from certain traffic offenses on state highways and that generated revenue exceeds 30% of the municipalities total expenditures (with certain exemptions.)</a:t>
            </a:r>
          </a:p>
          <a:p>
            <a:r>
              <a:rPr lang="en-US" sz="3200" dirty="0" smtClean="0"/>
              <a:t>More than 50% of the citations issued are for speeds less than 10 MPH over.</a:t>
            </a:r>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92946194-5ECE-4141-9CB7-021ABA2F6097}" type="slidenum">
              <a:rPr lang="en-US" smtClean="0">
                <a:solidFill>
                  <a:srgbClr val="000000"/>
                </a:solidFill>
              </a:rPr>
              <a:pPr>
                <a:defRPr/>
              </a:pPr>
              <a:t>6</a:t>
            </a:fld>
            <a:endParaRPr lang="en-US" dirty="0">
              <a:solidFill>
                <a:srgbClr val="000000"/>
              </a:solidFill>
            </a:endParaRPr>
          </a:p>
        </p:txBody>
      </p:sp>
    </p:spTree>
    <p:extLst>
      <p:ext uri="{BB962C8B-B14F-4D97-AF65-F5344CB8AC3E}">
        <p14:creationId xmlns:p14="http://schemas.microsoft.com/office/powerpoint/2010/main" val="322222849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lide Number Placeholder 3"/>
          <p:cNvSpPr>
            <a:spLocks noGrp="1"/>
          </p:cNvSpPr>
          <p:nvPr>
            <p:ph type="sldNum" sz="quarter" idx="12"/>
          </p:nvPr>
        </p:nvSpPr>
        <p:spPr/>
        <p:txBody>
          <a:bodyPr/>
          <a:lstStyle/>
          <a:p>
            <a:fld id="{CF523AB7-6D9B-4675-92FB-EFE76AF80846}" type="slidenum">
              <a:rPr lang="en-US"/>
              <a:pPr/>
              <a:t>60</a:t>
            </a:fld>
            <a:endParaRPr lang="en-US" dirty="0"/>
          </a:p>
        </p:txBody>
      </p:sp>
      <p:grpSp>
        <p:nvGrpSpPr>
          <p:cNvPr id="200706" name="Group 2"/>
          <p:cNvGrpSpPr>
            <a:grpSpLocks/>
          </p:cNvGrpSpPr>
          <p:nvPr/>
        </p:nvGrpSpPr>
        <p:grpSpPr bwMode="auto">
          <a:xfrm>
            <a:off x="1377950" y="2586038"/>
            <a:ext cx="7575550" cy="2959100"/>
            <a:chOff x="868" y="1629"/>
            <a:chExt cx="4772" cy="1864"/>
          </a:xfrm>
        </p:grpSpPr>
        <p:grpSp>
          <p:nvGrpSpPr>
            <p:cNvPr id="200707" name="Group 3"/>
            <p:cNvGrpSpPr>
              <a:grpSpLocks/>
            </p:cNvGrpSpPr>
            <p:nvPr/>
          </p:nvGrpSpPr>
          <p:grpSpPr bwMode="auto">
            <a:xfrm rot="8703718">
              <a:off x="986" y="2624"/>
              <a:ext cx="667" cy="643"/>
              <a:chOff x="1948" y="1056"/>
              <a:chExt cx="1864" cy="2208"/>
            </a:xfrm>
          </p:grpSpPr>
          <p:sp>
            <p:nvSpPr>
              <p:cNvPr id="200708" name="Freeform 4"/>
              <p:cNvSpPr>
                <a:spLocks/>
              </p:cNvSpPr>
              <p:nvPr/>
            </p:nvSpPr>
            <p:spPr bwMode="auto">
              <a:xfrm>
                <a:off x="1948" y="1056"/>
                <a:ext cx="1864" cy="2208"/>
              </a:xfrm>
              <a:custGeom>
                <a:avLst/>
                <a:gdLst>
                  <a:gd name="T0" fmla="*/ 2432 w 3728"/>
                  <a:gd name="T1" fmla="*/ 104 h 4416"/>
                  <a:gd name="T2" fmla="*/ 2488 w 3728"/>
                  <a:gd name="T3" fmla="*/ 536 h 4416"/>
                  <a:gd name="T4" fmla="*/ 2784 w 3728"/>
                  <a:gd name="T5" fmla="*/ 256 h 4416"/>
                  <a:gd name="T6" fmla="*/ 2742 w 3728"/>
                  <a:gd name="T7" fmla="*/ 696 h 4416"/>
                  <a:gd name="T8" fmla="*/ 3040 w 3728"/>
                  <a:gd name="T9" fmla="*/ 464 h 4416"/>
                  <a:gd name="T10" fmla="*/ 2979 w 3728"/>
                  <a:gd name="T11" fmla="*/ 926 h 4416"/>
                  <a:gd name="T12" fmla="*/ 3280 w 3728"/>
                  <a:gd name="T13" fmla="*/ 720 h 4416"/>
                  <a:gd name="T14" fmla="*/ 3133 w 3728"/>
                  <a:gd name="T15" fmla="*/ 1202 h 4416"/>
                  <a:gd name="T16" fmla="*/ 3392 w 3728"/>
                  <a:gd name="T17" fmla="*/ 1072 h 4416"/>
                  <a:gd name="T18" fmla="*/ 3219 w 3728"/>
                  <a:gd name="T19" fmla="*/ 1507 h 4416"/>
                  <a:gd name="T20" fmla="*/ 3504 w 3728"/>
                  <a:gd name="T21" fmla="*/ 1376 h 4416"/>
                  <a:gd name="T22" fmla="*/ 3227 w 3728"/>
                  <a:gd name="T23" fmla="*/ 1888 h 4416"/>
                  <a:gd name="T24" fmla="*/ 3728 w 3728"/>
                  <a:gd name="T25" fmla="*/ 1728 h 4416"/>
                  <a:gd name="T26" fmla="*/ 1856 w 3728"/>
                  <a:gd name="T27" fmla="*/ 4416 h 4416"/>
                  <a:gd name="T28" fmla="*/ 0 w 3728"/>
                  <a:gd name="T29" fmla="*/ 1728 h 4416"/>
                  <a:gd name="T30" fmla="*/ 451 w 3728"/>
                  <a:gd name="T31" fmla="*/ 1888 h 4416"/>
                  <a:gd name="T32" fmla="*/ 192 w 3728"/>
                  <a:gd name="T33" fmla="*/ 1288 h 4416"/>
                  <a:gd name="T34" fmla="*/ 498 w 3728"/>
                  <a:gd name="T35" fmla="*/ 1485 h 4416"/>
                  <a:gd name="T36" fmla="*/ 368 w 3728"/>
                  <a:gd name="T37" fmla="*/ 864 h 4416"/>
                  <a:gd name="T38" fmla="*/ 651 w 3728"/>
                  <a:gd name="T39" fmla="*/ 1051 h 4416"/>
                  <a:gd name="T40" fmla="*/ 608 w 3728"/>
                  <a:gd name="T41" fmla="*/ 552 h 4416"/>
                  <a:gd name="T42" fmla="*/ 859 w 3728"/>
                  <a:gd name="T43" fmla="*/ 771 h 4416"/>
                  <a:gd name="T44" fmla="*/ 864 w 3728"/>
                  <a:gd name="T45" fmla="*/ 312 h 4416"/>
                  <a:gd name="T46" fmla="*/ 1110 w 3728"/>
                  <a:gd name="T47" fmla="*/ 565 h 4416"/>
                  <a:gd name="T48" fmla="*/ 1160 w 3728"/>
                  <a:gd name="T49" fmla="*/ 160 h 4416"/>
                  <a:gd name="T50" fmla="*/ 1387 w 3728"/>
                  <a:gd name="T51" fmla="*/ 429 h 4416"/>
                  <a:gd name="T52" fmla="*/ 1480 w 3728"/>
                  <a:gd name="T53" fmla="*/ 64 h 4416"/>
                  <a:gd name="T54" fmla="*/ 1694 w 3728"/>
                  <a:gd name="T55" fmla="*/ 357 h 4416"/>
                  <a:gd name="T56" fmla="*/ 1856 w 3728"/>
                  <a:gd name="T57" fmla="*/ 0 h 4416"/>
                  <a:gd name="T58" fmla="*/ 1968 w 3728"/>
                  <a:gd name="T59" fmla="*/ 352 h 4416"/>
                  <a:gd name="T60" fmla="*/ 2144 w 3728"/>
                  <a:gd name="T61" fmla="*/ 0 h 4416"/>
                  <a:gd name="T62" fmla="*/ 2242 w 3728"/>
                  <a:gd name="T63" fmla="*/ 402 h 4416"/>
                  <a:gd name="T64" fmla="*/ 2432 w 3728"/>
                  <a:gd name="T65" fmla="*/ 104 h 4416"/>
                  <a:gd name="T66" fmla="*/ 2432 w 3728"/>
                  <a:gd name="T67" fmla="*/ 104 h 4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728" h="4416">
                    <a:moveTo>
                      <a:pt x="2432" y="104"/>
                    </a:moveTo>
                    <a:lnTo>
                      <a:pt x="2488" y="536"/>
                    </a:lnTo>
                    <a:lnTo>
                      <a:pt x="2784" y="256"/>
                    </a:lnTo>
                    <a:lnTo>
                      <a:pt x="2742" y="696"/>
                    </a:lnTo>
                    <a:lnTo>
                      <a:pt x="3040" y="464"/>
                    </a:lnTo>
                    <a:lnTo>
                      <a:pt x="2979" y="926"/>
                    </a:lnTo>
                    <a:lnTo>
                      <a:pt x="3280" y="720"/>
                    </a:lnTo>
                    <a:lnTo>
                      <a:pt x="3133" y="1202"/>
                    </a:lnTo>
                    <a:lnTo>
                      <a:pt x="3392" y="1072"/>
                    </a:lnTo>
                    <a:lnTo>
                      <a:pt x="3219" y="1507"/>
                    </a:lnTo>
                    <a:lnTo>
                      <a:pt x="3504" y="1376"/>
                    </a:lnTo>
                    <a:lnTo>
                      <a:pt x="3227" y="1888"/>
                    </a:lnTo>
                    <a:lnTo>
                      <a:pt x="3728" y="1728"/>
                    </a:lnTo>
                    <a:lnTo>
                      <a:pt x="1856" y="4416"/>
                    </a:lnTo>
                    <a:lnTo>
                      <a:pt x="0" y="1728"/>
                    </a:lnTo>
                    <a:lnTo>
                      <a:pt x="451" y="1888"/>
                    </a:lnTo>
                    <a:lnTo>
                      <a:pt x="192" y="1288"/>
                    </a:lnTo>
                    <a:lnTo>
                      <a:pt x="498" y="1485"/>
                    </a:lnTo>
                    <a:lnTo>
                      <a:pt x="368" y="864"/>
                    </a:lnTo>
                    <a:lnTo>
                      <a:pt x="651" y="1051"/>
                    </a:lnTo>
                    <a:lnTo>
                      <a:pt x="608" y="552"/>
                    </a:lnTo>
                    <a:lnTo>
                      <a:pt x="859" y="771"/>
                    </a:lnTo>
                    <a:lnTo>
                      <a:pt x="864" y="312"/>
                    </a:lnTo>
                    <a:lnTo>
                      <a:pt x="1110" y="565"/>
                    </a:lnTo>
                    <a:lnTo>
                      <a:pt x="1160" y="160"/>
                    </a:lnTo>
                    <a:lnTo>
                      <a:pt x="1387" y="429"/>
                    </a:lnTo>
                    <a:lnTo>
                      <a:pt x="1480" y="64"/>
                    </a:lnTo>
                    <a:lnTo>
                      <a:pt x="1694" y="357"/>
                    </a:lnTo>
                    <a:lnTo>
                      <a:pt x="1856" y="0"/>
                    </a:lnTo>
                    <a:lnTo>
                      <a:pt x="1968" y="352"/>
                    </a:lnTo>
                    <a:lnTo>
                      <a:pt x="2144" y="0"/>
                    </a:lnTo>
                    <a:lnTo>
                      <a:pt x="2242" y="402"/>
                    </a:lnTo>
                    <a:lnTo>
                      <a:pt x="2432" y="104"/>
                    </a:lnTo>
                    <a:lnTo>
                      <a:pt x="2432" y="104"/>
                    </a:lnTo>
                    <a:close/>
                  </a:path>
                </a:pathLst>
              </a:cu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200709" name="Freeform 5"/>
              <p:cNvSpPr>
                <a:spLocks/>
              </p:cNvSpPr>
              <p:nvPr/>
            </p:nvSpPr>
            <p:spPr bwMode="auto">
              <a:xfrm>
                <a:off x="2246" y="1376"/>
                <a:ext cx="1263" cy="1604"/>
              </a:xfrm>
              <a:custGeom>
                <a:avLst/>
                <a:gdLst>
                  <a:gd name="T0" fmla="*/ 0 w 2525"/>
                  <a:gd name="T1" fmla="*/ 1382 h 3208"/>
                  <a:gd name="T2" fmla="*/ 3 w 2525"/>
                  <a:gd name="T3" fmla="*/ 1536 h 3208"/>
                  <a:gd name="T4" fmla="*/ 1259 w 2525"/>
                  <a:gd name="T5" fmla="*/ 3208 h 3208"/>
                  <a:gd name="T6" fmla="*/ 2523 w 2525"/>
                  <a:gd name="T7" fmla="*/ 1520 h 3208"/>
                  <a:gd name="T8" fmla="*/ 2525 w 2525"/>
                  <a:gd name="T9" fmla="*/ 1384 h 3208"/>
                  <a:gd name="T10" fmla="*/ 2512 w 2525"/>
                  <a:gd name="T11" fmla="*/ 1178 h 3208"/>
                  <a:gd name="T12" fmla="*/ 2475 w 2525"/>
                  <a:gd name="T13" fmla="*/ 976 h 3208"/>
                  <a:gd name="T14" fmla="*/ 2414 w 2525"/>
                  <a:gd name="T15" fmla="*/ 782 h 3208"/>
                  <a:gd name="T16" fmla="*/ 2328 w 2525"/>
                  <a:gd name="T17" fmla="*/ 600 h 3208"/>
                  <a:gd name="T18" fmla="*/ 2216 w 2525"/>
                  <a:gd name="T19" fmla="*/ 434 h 3208"/>
                  <a:gd name="T20" fmla="*/ 2077 w 2525"/>
                  <a:gd name="T21" fmla="*/ 290 h 3208"/>
                  <a:gd name="T22" fmla="*/ 1913 w 2525"/>
                  <a:gd name="T23" fmla="*/ 170 h 3208"/>
                  <a:gd name="T24" fmla="*/ 1721 w 2525"/>
                  <a:gd name="T25" fmla="*/ 78 h 3208"/>
                  <a:gd name="T26" fmla="*/ 1504 w 2525"/>
                  <a:gd name="T27" fmla="*/ 21 h 3208"/>
                  <a:gd name="T28" fmla="*/ 1259 w 2525"/>
                  <a:gd name="T29" fmla="*/ 0 h 3208"/>
                  <a:gd name="T30" fmla="*/ 1014 w 2525"/>
                  <a:gd name="T31" fmla="*/ 19 h 3208"/>
                  <a:gd name="T32" fmla="*/ 797 w 2525"/>
                  <a:gd name="T33" fmla="*/ 77 h 3208"/>
                  <a:gd name="T34" fmla="*/ 606 w 2525"/>
                  <a:gd name="T35" fmla="*/ 168 h 3208"/>
                  <a:gd name="T36" fmla="*/ 443 w 2525"/>
                  <a:gd name="T37" fmla="*/ 286 h 3208"/>
                  <a:gd name="T38" fmla="*/ 305 w 2525"/>
                  <a:gd name="T39" fmla="*/ 430 h 3208"/>
                  <a:gd name="T40" fmla="*/ 195 w 2525"/>
                  <a:gd name="T41" fmla="*/ 595 h 3208"/>
                  <a:gd name="T42" fmla="*/ 110 w 2525"/>
                  <a:gd name="T43" fmla="*/ 778 h 3208"/>
                  <a:gd name="T44" fmla="*/ 49 w 2525"/>
                  <a:gd name="T45" fmla="*/ 973 h 3208"/>
                  <a:gd name="T46" fmla="*/ 13 w 2525"/>
                  <a:gd name="T47" fmla="*/ 1176 h 3208"/>
                  <a:gd name="T48" fmla="*/ 1 w 2525"/>
                  <a:gd name="T49" fmla="*/ 1384 h 3208"/>
                  <a:gd name="T50" fmla="*/ 1 w 2525"/>
                  <a:gd name="T51" fmla="*/ 1384 h 3208"/>
                  <a:gd name="T52" fmla="*/ 0 w 2525"/>
                  <a:gd name="T53" fmla="*/ 1382 h 3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525" h="3208">
                    <a:moveTo>
                      <a:pt x="0" y="1382"/>
                    </a:moveTo>
                    <a:lnTo>
                      <a:pt x="3" y="1536"/>
                    </a:lnTo>
                    <a:lnTo>
                      <a:pt x="1259" y="3208"/>
                    </a:lnTo>
                    <a:lnTo>
                      <a:pt x="2523" y="1520"/>
                    </a:lnTo>
                    <a:lnTo>
                      <a:pt x="2525" y="1384"/>
                    </a:lnTo>
                    <a:lnTo>
                      <a:pt x="2512" y="1178"/>
                    </a:lnTo>
                    <a:lnTo>
                      <a:pt x="2475" y="976"/>
                    </a:lnTo>
                    <a:lnTo>
                      <a:pt x="2414" y="782"/>
                    </a:lnTo>
                    <a:lnTo>
                      <a:pt x="2328" y="600"/>
                    </a:lnTo>
                    <a:lnTo>
                      <a:pt x="2216" y="434"/>
                    </a:lnTo>
                    <a:lnTo>
                      <a:pt x="2077" y="290"/>
                    </a:lnTo>
                    <a:lnTo>
                      <a:pt x="1913" y="170"/>
                    </a:lnTo>
                    <a:lnTo>
                      <a:pt x="1721" y="78"/>
                    </a:lnTo>
                    <a:lnTo>
                      <a:pt x="1504" y="21"/>
                    </a:lnTo>
                    <a:lnTo>
                      <a:pt x="1259" y="0"/>
                    </a:lnTo>
                    <a:lnTo>
                      <a:pt x="1014" y="19"/>
                    </a:lnTo>
                    <a:lnTo>
                      <a:pt x="797" y="77"/>
                    </a:lnTo>
                    <a:lnTo>
                      <a:pt x="606" y="168"/>
                    </a:lnTo>
                    <a:lnTo>
                      <a:pt x="443" y="286"/>
                    </a:lnTo>
                    <a:lnTo>
                      <a:pt x="305" y="430"/>
                    </a:lnTo>
                    <a:lnTo>
                      <a:pt x="195" y="595"/>
                    </a:lnTo>
                    <a:lnTo>
                      <a:pt x="110" y="778"/>
                    </a:lnTo>
                    <a:lnTo>
                      <a:pt x="49" y="973"/>
                    </a:lnTo>
                    <a:lnTo>
                      <a:pt x="13" y="1176"/>
                    </a:lnTo>
                    <a:lnTo>
                      <a:pt x="1" y="1384"/>
                    </a:lnTo>
                    <a:lnTo>
                      <a:pt x="1" y="1384"/>
                    </a:lnTo>
                    <a:lnTo>
                      <a:pt x="0" y="1382"/>
                    </a:lnTo>
                    <a:close/>
                  </a:path>
                </a:pathLst>
              </a:cu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grpSp>
        <p:grpSp>
          <p:nvGrpSpPr>
            <p:cNvPr id="200710" name="Group 6"/>
            <p:cNvGrpSpPr>
              <a:grpSpLocks/>
            </p:cNvGrpSpPr>
            <p:nvPr/>
          </p:nvGrpSpPr>
          <p:grpSpPr bwMode="auto">
            <a:xfrm rot="2042529">
              <a:off x="986" y="2024"/>
              <a:ext cx="667" cy="643"/>
              <a:chOff x="1948" y="1056"/>
              <a:chExt cx="1864" cy="2208"/>
            </a:xfrm>
          </p:grpSpPr>
          <p:sp>
            <p:nvSpPr>
              <p:cNvPr id="200711" name="Freeform 7"/>
              <p:cNvSpPr>
                <a:spLocks/>
              </p:cNvSpPr>
              <p:nvPr/>
            </p:nvSpPr>
            <p:spPr bwMode="auto">
              <a:xfrm>
                <a:off x="1948" y="1056"/>
                <a:ext cx="1864" cy="2208"/>
              </a:xfrm>
              <a:custGeom>
                <a:avLst/>
                <a:gdLst>
                  <a:gd name="T0" fmla="*/ 2432 w 3728"/>
                  <a:gd name="T1" fmla="*/ 104 h 4416"/>
                  <a:gd name="T2" fmla="*/ 2488 w 3728"/>
                  <a:gd name="T3" fmla="*/ 536 h 4416"/>
                  <a:gd name="T4" fmla="*/ 2784 w 3728"/>
                  <a:gd name="T5" fmla="*/ 256 h 4416"/>
                  <a:gd name="T6" fmla="*/ 2742 w 3728"/>
                  <a:gd name="T7" fmla="*/ 696 h 4416"/>
                  <a:gd name="T8" fmla="*/ 3040 w 3728"/>
                  <a:gd name="T9" fmla="*/ 464 h 4416"/>
                  <a:gd name="T10" fmla="*/ 2979 w 3728"/>
                  <a:gd name="T11" fmla="*/ 926 h 4416"/>
                  <a:gd name="T12" fmla="*/ 3280 w 3728"/>
                  <a:gd name="T13" fmla="*/ 720 h 4416"/>
                  <a:gd name="T14" fmla="*/ 3133 w 3728"/>
                  <a:gd name="T15" fmla="*/ 1202 h 4416"/>
                  <a:gd name="T16" fmla="*/ 3392 w 3728"/>
                  <a:gd name="T17" fmla="*/ 1072 h 4416"/>
                  <a:gd name="T18" fmla="*/ 3219 w 3728"/>
                  <a:gd name="T19" fmla="*/ 1507 h 4416"/>
                  <a:gd name="T20" fmla="*/ 3504 w 3728"/>
                  <a:gd name="T21" fmla="*/ 1376 h 4416"/>
                  <a:gd name="T22" fmla="*/ 3227 w 3728"/>
                  <a:gd name="T23" fmla="*/ 1888 h 4416"/>
                  <a:gd name="T24" fmla="*/ 3728 w 3728"/>
                  <a:gd name="T25" fmla="*/ 1728 h 4416"/>
                  <a:gd name="T26" fmla="*/ 1856 w 3728"/>
                  <a:gd name="T27" fmla="*/ 4416 h 4416"/>
                  <a:gd name="T28" fmla="*/ 0 w 3728"/>
                  <a:gd name="T29" fmla="*/ 1728 h 4416"/>
                  <a:gd name="T30" fmla="*/ 451 w 3728"/>
                  <a:gd name="T31" fmla="*/ 1888 h 4416"/>
                  <a:gd name="T32" fmla="*/ 192 w 3728"/>
                  <a:gd name="T33" fmla="*/ 1288 h 4416"/>
                  <a:gd name="T34" fmla="*/ 498 w 3728"/>
                  <a:gd name="T35" fmla="*/ 1485 h 4416"/>
                  <a:gd name="T36" fmla="*/ 368 w 3728"/>
                  <a:gd name="T37" fmla="*/ 864 h 4416"/>
                  <a:gd name="T38" fmla="*/ 651 w 3728"/>
                  <a:gd name="T39" fmla="*/ 1051 h 4416"/>
                  <a:gd name="T40" fmla="*/ 608 w 3728"/>
                  <a:gd name="T41" fmla="*/ 552 h 4416"/>
                  <a:gd name="T42" fmla="*/ 859 w 3728"/>
                  <a:gd name="T43" fmla="*/ 771 h 4416"/>
                  <a:gd name="T44" fmla="*/ 864 w 3728"/>
                  <a:gd name="T45" fmla="*/ 312 h 4416"/>
                  <a:gd name="T46" fmla="*/ 1110 w 3728"/>
                  <a:gd name="T47" fmla="*/ 565 h 4416"/>
                  <a:gd name="T48" fmla="*/ 1160 w 3728"/>
                  <a:gd name="T49" fmla="*/ 160 h 4416"/>
                  <a:gd name="T50" fmla="*/ 1387 w 3728"/>
                  <a:gd name="T51" fmla="*/ 429 h 4416"/>
                  <a:gd name="T52" fmla="*/ 1480 w 3728"/>
                  <a:gd name="T53" fmla="*/ 64 h 4416"/>
                  <a:gd name="T54" fmla="*/ 1694 w 3728"/>
                  <a:gd name="T55" fmla="*/ 357 h 4416"/>
                  <a:gd name="T56" fmla="*/ 1856 w 3728"/>
                  <a:gd name="T57" fmla="*/ 0 h 4416"/>
                  <a:gd name="T58" fmla="*/ 1968 w 3728"/>
                  <a:gd name="T59" fmla="*/ 352 h 4416"/>
                  <a:gd name="T60" fmla="*/ 2144 w 3728"/>
                  <a:gd name="T61" fmla="*/ 0 h 4416"/>
                  <a:gd name="T62" fmla="*/ 2242 w 3728"/>
                  <a:gd name="T63" fmla="*/ 402 h 4416"/>
                  <a:gd name="T64" fmla="*/ 2432 w 3728"/>
                  <a:gd name="T65" fmla="*/ 104 h 4416"/>
                  <a:gd name="T66" fmla="*/ 2432 w 3728"/>
                  <a:gd name="T67" fmla="*/ 104 h 4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728" h="4416">
                    <a:moveTo>
                      <a:pt x="2432" y="104"/>
                    </a:moveTo>
                    <a:lnTo>
                      <a:pt x="2488" y="536"/>
                    </a:lnTo>
                    <a:lnTo>
                      <a:pt x="2784" y="256"/>
                    </a:lnTo>
                    <a:lnTo>
                      <a:pt x="2742" y="696"/>
                    </a:lnTo>
                    <a:lnTo>
                      <a:pt x="3040" y="464"/>
                    </a:lnTo>
                    <a:lnTo>
                      <a:pt x="2979" y="926"/>
                    </a:lnTo>
                    <a:lnTo>
                      <a:pt x="3280" y="720"/>
                    </a:lnTo>
                    <a:lnTo>
                      <a:pt x="3133" y="1202"/>
                    </a:lnTo>
                    <a:lnTo>
                      <a:pt x="3392" y="1072"/>
                    </a:lnTo>
                    <a:lnTo>
                      <a:pt x="3219" y="1507"/>
                    </a:lnTo>
                    <a:lnTo>
                      <a:pt x="3504" y="1376"/>
                    </a:lnTo>
                    <a:lnTo>
                      <a:pt x="3227" y="1888"/>
                    </a:lnTo>
                    <a:lnTo>
                      <a:pt x="3728" y="1728"/>
                    </a:lnTo>
                    <a:lnTo>
                      <a:pt x="1856" y="4416"/>
                    </a:lnTo>
                    <a:lnTo>
                      <a:pt x="0" y="1728"/>
                    </a:lnTo>
                    <a:lnTo>
                      <a:pt x="451" y="1888"/>
                    </a:lnTo>
                    <a:lnTo>
                      <a:pt x="192" y="1288"/>
                    </a:lnTo>
                    <a:lnTo>
                      <a:pt x="498" y="1485"/>
                    </a:lnTo>
                    <a:lnTo>
                      <a:pt x="368" y="864"/>
                    </a:lnTo>
                    <a:lnTo>
                      <a:pt x="651" y="1051"/>
                    </a:lnTo>
                    <a:lnTo>
                      <a:pt x="608" y="552"/>
                    </a:lnTo>
                    <a:lnTo>
                      <a:pt x="859" y="771"/>
                    </a:lnTo>
                    <a:lnTo>
                      <a:pt x="864" y="312"/>
                    </a:lnTo>
                    <a:lnTo>
                      <a:pt x="1110" y="565"/>
                    </a:lnTo>
                    <a:lnTo>
                      <a:pt x="1160" y="160"/>
                    </a:lnTo>
                    <a:lnTo>
                      <a:pt x="1387" y="429"/>
                    </a:lnTo>
                    <a:lnTo>
                      <a:pt x="1480" y="64"/>
                    </a:lnTo>
                    <a:lnTo>
                      <a:pt x="1694" y="357"/>
                    </a:lnTo>
                    <a:lnTo>
                      <a:pt x="1856" y="0"/>
                    </a:lnTo>
                    <a:lnTo>
                      <a:pt x="1968" y="352"/>
                    </a:lnTo>
                    <a:lnTo>
                      <a:pt x="2144" y="0"/>
                    </a:lnTo>
                    <a:lnTo>
                      <a:pt x="2242" y="402"/>
                    </a:lnTo>
                    <a:lnTo>
                      <a:pt x="2432" y="104"/>
                    </a:lnTo>
                    <a:lnTo>
                      <a:pt x="2432" y="104"/>
                    </a:lnTo>
                    <a:close/>
                  </a:path>
                </a:pathLst>
              </a:cu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200712" name="Freeform 8"/>
              <p:cNvSpPr>
                <a:spLocks/>
              </p:cNvSpPr>
              <p:nvPr/>
            </p:nvSpPr>
            <p:spPr bwMode="auto">
              <a:xfrm>
                <a:off x="2246" y="1376"/>
                <a:ext cx="1263" cy="1604"/>
              </a:xfrm>
              <a:custGeom>
                <a:avLst/>
                <a:gdLst>
                  <a:gd name="T0" fmla="*/ 0 w 2525"/>
                  <a:gd name="T1" fmla="*/ 1382 h 3208"/>
                  <a:gd name="T2" fmla="*/ 3 w 2525"/>
                  <a:gd name="T3" fmla="*/ 1536 h 3208"/>
                  <a:gd name="T4" fmla="*/ 1259 w 2525"/>
                  <a:gd name="T5" fmla="*/ 3208 h 3208"/>
                  <a:gd name="T6" fmla="*/ 2523 w 2525"/>
                  <a:gd name="T7" fmla="*/ 1520 h 3208"/>
                  <a:gd name="T8" fmla="*/ 2525 w 2525"/>
                  <a:gd name="T9" fmla="*/ 1384 h 3208"/>
                  <a:gd name="T10" fmla="*/ 2512 w 2525"/>
                  <a:gd name="T11" fmla="*/ 1178 h 3208"/>
                  <a:gd name="T12" fmla="*/ 2475 w 2525"/>
                  <a:gd name="T13" fmla="*/ 976 h 3208"/>
                  <a:gd name="T14" fmla="*/ 2414 w 2525"/>
                  <a:gd name="T15" fmla="*/ 782 h 3208"/>
                  <a:gd name="T16" fmla="*/ 2328 w 2525"/>
                  <a:gd name="T17" fmla="*/ 600 h 3208"/>
                  <a:gd name="T18" fmla="*/ 2216 w 2525"/>
                  <a:gd name="T19" fmla="*/ 434 h 3208"/>
                  <a:gd name="T20" fmla="*/ 2077 w 2525"/>
                  <a:gd name="T21" fmla="*/ 290 h 3208"/>
                  <a:gd name="T22" fmla="*/ 1913 w 2525"/>
                  <a:gd name="T23" fmla="*/ 170 h 3208"/>
                  <a:gd name="T24" fmla="*/ 1721 w 2525"/>
                  <a:gd name="T25" fmla="*/ 78 h 3208"/>
                  <a:gd name="T26" fmla="*/ 1504 w 2525"/>
                  <a:gd name="T27" fmla="*/ 21 h 3208"/>
                  <a:gd name="T28" fmla="*/ 1259 w 2525"/>
                  <a:gd name="T29" fmla="*/ 0 h 3208"/>
                  <a:gd name="T30" fmla="*/ 1014 w 2525"/>
                  <a:gd name="T31" fmla="*/ 19 h 3208"/>
                  <a:gd name="T32" fmla="*/ 797 w 2525"/>
                  <a:gd name="T33" fmla="*/ 77 h 3208"/>
                  <a:gd name="T34" fmla="*/ 606 w 2525"/>
                  <a:gd name="T35" fmla="*/ 168 h 3208"/>
                  <a:gd name="T36" fmla="*/ 443 w 2525"/>
                  <a:gd name="T37" fmla="*/ 286 h 3208"/>
                  <a:gd name="T38" fmla="*/ 305 w 2525"/>
                  <a:gd name="T39" fmla="*/ 430 h 3208"/>
                  <a:gd name="T40" fmla="*/ 195 w 2525"/>
                  <a:gd name="T41" fmla="*/ 595 h 3208"/>
                  <a:gd name="T42" fmla="*/ 110 w 2525"/>
                  <a:gd name="T43" fmla="*/ 778 h 3208"/>
                  <a:gd name="T44" fmla="*/ 49 w 2525"/>
                  <a:gd name="T45" fmla="*/ 973 h 3208"/>
                  <a:gd name="T46" fmla="*/ 13 w 2525"/>
                  <a:gd name="T47" fmla="*/ 1176 h 3208"/>
                  <a:gd name="T48" fmla="*/ 1 w 2525"/>
                  <a:gd name="T49" fmla="*/ 1384 h 3208"/>
                  <a:gd name="T50" fmla="*/ 1 w 2525"/>
                  <a:gd name="T51" fmla="*/ 1384 h 3208"/>
                  <a:gd name="T52" fmla="*/ 0 w 2525"/>
                  <a:gd name="T53" fmla="*/ 1382 h 3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525" h="3208">
                    <a:moveTo>
                      <a:pt x="0" y="1382"/>
                    </a:moveTo>
                    <a:lnTo>
                      <a:pt x="3" y="1536"/>
                    </a:lnTo>
                    <a:lnTo>
                      <a:pt x="1259" y="3208"/>
                    </a:lnTo>
                    <a:lnTo>
                      <a:pt x="2523" y="1520"/>
                    </a:lnTo>
                    <a:lnTo>
                      <a:pt x="2525" y="1384"/>
                    </a:lnTo>
                    <a:lnTo>
                      <a:pt x="2512" y="1178"/>
                    </a:lnTo>
                    <a:lnTo>
                      <a:pt x="2475" y="976"/>
                    </a:lnTo>
                    <a:lnTo>
                      <a:pt x="2414" y="782"/>
                    </a:lnTo>
                    <a:lnTo>
                      <a:pt x="2328" y="600"/>
                    </a:lnTo>
                    <a:lnTo>
                      <a:pt x="2216" y="434"/>
                    </a:lnTo>
                    <a:lnTo>
                      <a:pt x="2077" y="290"/>
                    </a:lnTo>
                    <a:lnTo>
                      <a:pt x="1913" y="170"/>
                    </a:lnTo>
                    <a:lnTo>
                      <a:pt x="1721" y="78"/>
                    </a:lnTo>
                    <a:lnTo>
                      <a:pt x="1504" y="21"/>
                    </a:lnTo>
                    <a:lnTo>
                      <a:pt x="1259" y="0"/>
                    </a:lnTo>
                    <a:lnTo>
                      <a:pt x="1014" y="19"/>
                    </a:lnTo>
                    <a:lnTo>
                      <a:pt x="797" y="77"/>
                    </a:lnTo>
                    <a:lnTo>
                      <a:pt x="606" y="168"/>
                    </a:lnTo>
                    <a:lnTo>
                      <a:pt x="443" y="286"/>
                    </a:lnTo>
                    <a:lnTo>
                      <a:pt x="305" y="430"/>
                    </a:lnTo>
                    <a:lnTo>
                      <a:pt x="195" y="595"/>
                    </a:lnTo>
                    <a:lnTo>
                      <a:pt x="110" y="778"/>
                    </a:lnTo>
                    <a:lnTo>
                      <a:pt x="49" y="973"/>
                    </a:lnTo>
                    <a:lnTo>
                      <a:pt x="13" y="1176"/>
                    </a:lnTo>
                    <a:lnTo>
                      <a:pt x="1" y="1384"/>
                    </a:lnTo>
                    <a:lnTo>
                      <a:pt x="1" y="1384"/>
                    </a:lnTo>
                    <a:lnTo>
                      <a:pt x="0" y="1382"/>
                    </a:lnTo>
                    <a:close/>
                  </a:path>
                </a:pathLst>
              </a:cu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grpSp>
        <p:grpSp>
          <p:nvGrpSpPr>
            <p:cNvPr id="200713" name="Group 9"/>
            <p:cNvGrpSpPr>
              <a:grpSpLocks/>
            </p:cNvGrpSpPr>
            <p:nvPr/>
          </p:nvGrpSpPr>
          <p:grpSpPr bwMode="auto">
            <a:xfrm rot="5320756">
              <a:off x="2322" y="175"/>
              <a:ext cx="1864" cy="4772"/>
              <a:chOff x="1948" y="1056"/>
              <a:chExt cx="1864" cy="2208"/>
            </a:xfrm>
          </p:grpSpPr>
          <p:sp>
            <p:nvSpPr>
              <p:cNvPr id="200714" name="Freeform 10"/>
              <p:cNvSpPr>
                <a:spLocks/>
              </p:cNvSpPr>
              <p:nvPr/>
            </p:nvSpPr>
            <p:spPr bwMode="auto">
              <a:xfrm>
                <a:off x="1948" y="1056"/>
                <a:ext cx="1864" cy="2208"/>
              </a:xfrm>
              <a:custGeom>
                <a:avLst/>
                <a:gdLst>
                  <a:gd name="T0" fmla="*/ 2432 w 3728"/>
                  <a:gd name="T1" fmla="*/ 104 h 4416"/>
                  <a:gd name="T2" fmla="*/ 2488 w 3728"/>
                  <a:gd name="T3" fmla="*/ 536 h 4416"/>
                  <a:gd name="T4" fmla="*/ 2784 w 3728"/>
                  <a:gd name="T5" fmla="*/ 256 h 4416"/>
                  <a:gd name="T6" fmla="*/ 2742 w 3728"/>
                  <a:gd name="T7" fmla="*/ 696 h 4416"/>
                  <a:gd name="T8" fmla="*/ 3040 w 3728"/>
                  <a:gd name="T9" fmla="*/ 464 h 4416"/>
                  <a:gd name="T10" fmla="*/ 2979 w 3728"/>
                  <a:gd name="T11" fmla="*/ 926 h 4416"/>
                  <a:gd name="T12" fmla="*/ 3280 w 3728"/>
                  <a:gd name="T13" fmla="*/ 720 h 4416"/>
                  <a:gd name="T14" fmla="*/ 3133 w 3728"/>
                  <a:gd name="T15" fmla="*/ 1202 h 4416"/>
                  <a:gd name="T16" fmla="*/ 3392 w 3728"/>
                  <a:gd name="T17" fmla="*/ 1072 h 4416"/>
                  <a:gd name="T18" fmla="*/ 3219 w 3728"/>
                  <a:gd name="T19" fmla="*/ 1507 h 4416"/>
                  <a:gd name="T20" fmla="*/ 3504 w 3728"/>
                  <a:gd name="T21" fmla="*/ 1376 h 4416"/>
                  <a:gd name="T22" fmla="*/ 3227 w 3728"/>
                  <a:gd name="T23" fmla="*/ 1888 h 4416"/>
                  <a:gd name="T24" fmla="*/ 3728 w 3728"/>
                  <a:gd name="T25" fmla="*/ 1728 h 4416"/>
                  <a:gd name="T26" fmla="*/ 1856 w 3728"/>
                  <a:gd name="T27" fmla="*/ 4416 h 4416"/>
                  <a:gd name="T28" fmla="*/ 0 w 3728"/>
                  <a:gd name="T29" fmla="*/ 1728 h 4416"/>
                  <a:gd name="T30" fmla="*/ 451 w 3728"/>
                  <a:gd name="T31" fmla="*/ 1888 h 4416"/>
                  <a:gd name="T32" fmla="*/ 192 w 3728"/>
                  <a:gd name="T33" fmla="*/ 1288 h 4416"/>
                  <a:gd name="T34" fmla="*/ 498 w 3728"/>
                  <a:gd name="T35" fmla="*/ 1485 h 4416"/>
                  <a:gd name="T36" fmla="*/ 368 w 3728"/>
                  <a:gd name="T37" fmla="*/ 864 h 4416"/>
                  <a:gd name="T38" fmla="*/ 651 w 3728"/>
                  <a:gd name="T39" fmla="*/ 1051 h 4416"/>
                  <a:gd name="T40" fmla="*/ 608 w 3728"/>
                  <a:gd name="T41" fmla="*/ 552 h 4416"/>
                  <a:gd name="T42" fmla="*/ 859 w 3728"/>
                  <a:gd name="T43" fmla="*/ 771 h 4416"/>
                  <a:gd name="T44" fmla="*/ 864 w 3728"/>
                  <a:gd name="T45" fmla="*/ 312 h 4416"/>
                  <a:gd name="T46" fmla="*/ 1110 w 3728"/>
                  <a:gd name="T47" fmla="*/ 565 h 4416"/>
                  <a:gd name="T48" fmla="*/ 1160 w 3728"/>
                  <a:gd name="T49" fmla="*/ 160 h 4416"/>
                  <a:gd name="T50" fmla="*/ 1387 w 3728"/>
                  <a:gd name="T51" fmla="*/ 429 h 4416"/>
                  <a:gd name="T52" fmla="*/ 1480 w 3728"/>
                  <a:gd name="T53" fmla="*/ 64 h 4416"/>
                  <a:gd name="T54" fmla="*/ 1694 w 3728"/>
                  <a:gd name="T55" fmla="*/ 357 h 4416"/>
                  <a:gd name="T56" fmla="*/ 1856 w 3728"/>
                  <a:gd name="T57" fmla="*/ 0 h 4416"/>
                  <a:gd name="T58" fmla="*/ 1968 w 3728"/>
                  <a:gd name="T59" fmla="*/ 352 h 4416"/>
                  <a:gd name="T60" fmla="*/ 2144 w 3728"/>
                  <a:gd name="T61" fmla="*/ 0 h 4416"/>
                  <a:gd name="T62" fmla="*/ 2242 w 3728"/>
                  <a:gd name="T63" fmla="*/ 402 h 4416"/>
                  <a:gd name="T64" fmla="*/ 2432 w 3728"/>
                  <a:gd name="T65" fmla="*/ 104 h 4416"/>
                  <a:gd name="T66" fmla="*/ 2432 w 3728"/>
                  <a:gd name="T67" fmla="*/ 104 h 4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728" h="4416">
                    <a:moveTo>
                      <a:pt x="2432" y="104"/>
                    </a:moveTo>
                    <a:lnTo>
                      <a:pt x="2488" y="536"/>
                    </a:lnTo>
                    <a:lnTo>
                      <a:pt x="2784" y="256"/>
                    </a:lnTo>
                    <a:lnTo>
                      <a:pt x="2742" y="696"/>
                    </a:lnTo>
                    <a:lnTo>
                      <a:pt x="3040" y="464"/>
                    </a:lnTo>
                    <a:lnTo>
                      <a:pt x="2979" y="926"/>
                    </a:lnTo>
                    <a:lnTo>
                      <a:pt x="3280" y="720"/>
                    </a:lnTo>
                    <a:lnTo>
                      <a:pt x="3133" y="1202"/>
                    </a:lnTo>
                    <a:lnTo>
                      <a:pt x="3392" y="1072"/>
                    </a:lnTo>
                    <a:lnTo>
                      <a:pt x="3219" y="1507"/>
                    </a:lnTo>
                    <a:lnTo>
                      <a:pt x="3504" y="1376"/>
                    </a:lnTo>
                    <a:lnTo>
                      <a:pt x="3227" y="1888"/>
                    </a:lnTo>
                    <a:lnTo>
                      <a:pt x="3728" y="1728"/>
                    </a:lnTo>
                    <a:lnTo>
                      <a:pt x="1856" y="4416"/>
                    </a:lnTo>
                    <a:lnTo>
                      <a:pt x="0" y="1728"/>
                    </a:lnTo>
                    <a:lnTo>
                      <a:pt x="451" y="1888"/>
                    </a:lnTo>
                    <a:lnTo>
                      <a:pt x="192" y="1288"/>
                    </a:lnTo>
                    <a:lnTo>
                      <a:pt x="498" y="1485"/>
                    </a:lnTo>
                    <a:lnTo>
                      <a:pt x="368" y="864"/>
                    </a:lnTo>
                    <a:lnTo>
                      <a:pt x="651" y="1051"/>
                    </a:lnTo>
                    <a:lnTo>
                      <a:pt x="608" y="552"/>
                    </a:lnTo>
                    <a:lnTo>
                      <a:pt x="859" y="771"/>
                    </a:lnTo>
                    <a:lnTo>
                      <a:pt x="864" y="312"/>
                    </a:lnTo>
                    <a:lnTo>
                      <a:pt x="1110" y="565"/>
                    </a:lnTo>
                    <a:lnTo>
                      <a:pt x="1160" y="160"/>
                    </a:lnTo>
                    <a:lnTo>
                      <a:pt x="1387" y="429"/>
                    </a:lnTo>
                    <a:lnTo>
                      <a:pt x="1480" y="64"/>
                    </a:lnTo>
                    <a:lnTo>
                      <a:pt x="1694" y="357"/>
                    </a:lnTo>
                    <a:lnTo>
                      <a:pt x="1856" y="0"/>
                    </a:lnTo>
                    <a:lnTo>
                      <a:pt x="1968" y="352"/>
                    </a:lnTo>
                    <a:lnTo>
                      <a:pt x="2144" y="0"/>
                    </a:lnTo>
                    <a:lnTo>
                      <a:pt x="2242" y="402"/>
                    </a:lnTo>
                    <a:lnTo>
                      <a:pt x="2432" y="104"/>
                    </a:lnTo>
                    <a:lnTo>
                      <a:pt x="2432" y="104"/>
                    </a:lnTo>
                    <a:close/>
                  </a:path>
                </a:pathLst>
              </a:cu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200715" name="Freeform 11"/>
              <p:cNvSpPr>
                <a:spLocks/>
              </p:cNvSpPr>
              <p:nvPr/>
            </p:nvSpPr>
            <p:spPr bwMode="auto">
              <a:xfrm>
                <a:off x="2246" y="1376"/>
                <a:ext cx="1263" cy="1604"/>
              </a:xfrm>
              <a:custGeom>
                <a:avLst/>
                <a:gdLst>
                  <a:gd name="T0" fmla="*/ 0 w 2525"/>
                  <a:gd name="T1" fmla="*/ 1382 h 3208"/>
                  <a:gd name="T2" fmla="*/ 3 w 2525"/>
                  <a:gd name="T3" fmla="*/ 1536 h 3208"/>
                  <a:gd name="T4" fmla="*/ 1259 w 2525"/>
                  <a:gd name="T5" fmla="*/ 3208 h 3208"/>
                  <a:gd name="T6" fmla="*/ 2523 w 2525"/>
                  <a:gd name="T7" fmla="*/ 1520 h 3208"/>
                  <a:gd name="T8" fmla="*/ 2525 w 2525"/>
                  <a:gd name="T9" fmla="*/ 1384 h 3208"/>
                  <a:gd name="T10" fmla="*/ 2512 w 2525"/>
                  <a:gd name="T11" fmla="*/ 1178 h 3208"/>
                  <a:gd name="T12" fmla="*/ 2475 w 2525"/>
                  <a:gd name="T13" fmla="*/ 976 h 3208"/>
                  <a:gd name="T14" fmla="*/ 2414 w 2525"/>
                  <a:gd name="T15" fmla="*/ 782 h 3208"/>
                  <a:gd name="T16" fmla="*/ 2328 w 2525"/>
                  <a:gd name="T17" fmla="*/ 600 h 3208"/>
                  <a:gd name="T18" fmla="*/ 2216 w 2525"/>
                  <a:gd name="T19" fmla="*/ 434 h 3208"/>
                  <a:gd name="T20" fmla="*/ 2077 w 2525"/>
                  <a:gd name="T21" fmla="*/ 290 h 3208"/>
                  <a:gd name="T22" fmla="*/ 1913 w 2525"/>
                  <a:gd name="T23" fmla="*/ 170 h 3208"/>
                  <a:gd name="T24" fmla="*/ 1721 w 2525"/>
                  <a:gd name="T25" fmla="*/ 78 h 3208"/>
                  <a:gd name="T26" fmla="*/ 1504 w 2525"/>
                  <a:gd name="T27" fmla="*/ 21 h 3208"/>
                  <a:gd name="T28" fmla="*/ 1259 w 2525"/>
                  <a:gd name="T29" fmla="*/ 0 h 3208"/>
                  <a:gd name="T30" fmla="*/ 1014 w 2525"/>
                  <a:gd name="T31" fmla="*/ 19 h 3208"/>
                  <a:gd name="T32" fmla="*/ 797 w 2525"/>
                  <a:gd name="T33" fmla="*/ 77 h 3208"/>
                  <a:gd name="T34" fmla="*/ 606 w 2525"/>
                  <a:gd name="T35" fmla="*/ 168 h 3208"/>
                  <a:gd name="T36" fmla="*/ 443 w 2525"/>
                  <a:gd name="T37" fmla="*/ 286 h 3208"/>
                  <a:gd name="T38" fmla="*/ 305 w 2525"/>
                  <a:gd name="T39" fmla="*/ 430 h 3208"/>
                  <a:gd name="T40" fmla="*/ 195 w 2525"/>
                  <a:gd name="T41" fmla="*/ 595 h 3208"/>
                  <a:gd name="T42" fmla="*/ 110 w 2525"/>
                  <a:gd name="T43" fmla="*/ 778 h 3208"/>
                  <a:gd name="T44" fmla="*/ 49 w 2525"/>
                  <a:gd name="T45" fmla="*/ 973 h 3208"/>
                  <a:gd name="T46" fmla="*/ 13 w 2525"/>
                  <a:gd name="T47" fmla="*/ 1176 h 3208"/>
                  <a:gd name="T48" fmla="*/ 1 w 2525"/>
                  <a:gd name="T49" fmla="*/ 1384 h 3208"/>
                  <a:gd name="T50" fmla="*/ 1 w 2525"/>
                  <a:gd name="T51" fmla="*/ 1384 h 3208"/>
                  <a:gd name="T52" fmla="*/ 0 w 2525"/>
                  <a:gd name="T53" fmla="*/ 1382 h 3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525" h="3208">
                    <a:moveTo>
                      <a:pt x="0" y="1382"/>
                    </a:moveTo>
                    <a:lnTo>
                      <a:pt x="3" y="1536"/>
                    </a:lnTo>
                    <a:lnTo>
                      <a:pt x="1259" y="3208"/>
                    </a:lnTo>
                    <a:lnTo>
                      <a:pt x="2523" y="1520"/>
                    </a:lnTo>
                    <a:lnTo>
                      <a:pt x="2525" y="1384"/>
                    </a:lnTo>
                    <a:lnTo>
                      <a:pt x="2512" y="1178"/>
                    </a:lnTo>
                    <a:lnTo>
                      <a:pt x="2475" y="976"/>
                    </a:lnTo>
                    <a:lnTo>
                      <a:pt x="2414" y="782"/>
                    </a:lnTo>
                    <a:lnTo>
                      <a:pt x="2328" y="600"/>
                    </a:lnTo>
                    <a:lnTo>
                      <a:pt x="2216" y="434"/>
                    </a:lnTo>
                    <a:lnTo>
                      <a:pt x="2077" y="290"/>
                    </a:lnTo>
                    <a:lnTo>
                      <a:pt x="1913" y="170"/>
                    </a:lnTo>
                    <a:lnTo>
                      <a:pt x="1721" y="78"/>
                    </a:lnTo>
                    <a:lnTo>
                      <a:pt x="1504" y="21"/>
                    </a:lnTo>
                    <a:lnTo>
                      <a:pt x="1259" y="0"/>
                    </a:lnTo>
                    <a:lnTo>
                      <a:pt x="1014" y="19"/>
                    </a:lnTo>
                    <a:lnTo>
                      <a:pt x="797" y="77"/>
                    </a:lnTo>
                    <a:lnTo>
                      <a:pt x="606" y="168"/>
                    </a:lnTo>
                    <a:lnTo>
                      <a:pt x="443" y="286"/>
                    </a:lnTo>
                    <a:lnTo>
                      <a:pt x="305" y="430"/>
                    </a:lnTo>
                    <a:lnTo>
                      <a:pt x="195" y="595"/>
                    </a:lnTo>
                    <a:lnTo>
                      <a:pt x="110" y="778"/>
                    </a:lnTo>
                    <a:lnTo>
                      <a:pt x="49" y="973"/>
                    </a:lnTo>
                    <a:lnTo>
                      <a:pt x="13" y="1176"/>
                    </a:lnTo>
                    <a:lnTo>
                      <a:pt x="1" y="1384"/>
                    </a:lnTo>
                    <a:lnTo>
                      <a:pt x="1" y="1384"/>
                    </a:lnTo>
                    <a:lnTo>
                      <a:pt x="0" y="1382"/>
                    </a:lnTo>
                    <a:close/>
                  </a:path>
                </a:pathLst>
              </a:custGeom>
              <a:solidFill>
                <a:srgbClr val="FF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grpSp>
      </p:grpSp>
      <p:grpSp>
        <p:nvGrpSpPr>
          <p:cNvPr id="200716" name="Group 12"/>
          <p:cNvGrpSpPr>
            <a:grpSpLocks/>
          </p:cNvGrpSpPr>
          <p:nvPr/>
        </p:nvGrpSpPr>
        <p:grpSpPr bwMode="auto">
          <a:xfrm>
            <a:off x="277813" y="3695700"/>
            <a:ext cx="1524000" cy="876300"/>
            <a:chOff x="456" y="1968"/>
            <a:chExt cx="648" cy="360"/>
          </a:xfrm>
        </p:grpSpPr>
        <p:sp>
          <p:nvSpPr>
            <p:cNvPr id="200717" name="Rectangle 13"/>
            <p:cNvSpPr>
              <a:spLocks noChangeArrowheads="1"/>
            </p:cNvSpPr>
            <p:nvPr/>
          </p:nvSpPr>
          <p:spPr bwMode="auto">
            <a:xfrm>
              <a:off x="456" y="1968"/>
              <a:ext cx="648" cy="348"/>
            </a:xfrm>
            <a:prstGeom prst="rect">
              <a:avLst/>
            </a:prstGeom>
            <a:solidFill>
              <a:schemeClr val="tx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00718" name="Line 14"/>
            <p:cNvSpPr>
              <a:spLocks noChangeShapeType="1"/>
            </p:cNvSpPr>
            <p:nvPr/>
          </p:nvSpPr>
          <p:spPr bwMode="auto">
            <a:xfrm>
              <a:off x="660" y="1992"/>
              <a:ext cx="0" cy="324"/>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00719" name="Line 15"/>
            <p:cNvSpPr>
              <a:spLocks noChangeShapeType="1"/>
            </p:cNvSpPr>
            <p:nvPr/>
          </p:nvSpPr>
          <p:spPr bwMode="auto">
            <a:xfrm>
              <a:off x="900" y="1992"/>
              <a:ext cx="0" cy="336"/>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00720" name="Line 16"/>
            <p:cNvSpPr>
              <a:spLocks noChangeShapeType="1"/>
            </p:cNvSpPr>
            <p:nvPr/>
          </p:nvSpPr>
          <p:spPr bwMode="auto">
            <a:xfrm>
              <a:off x="900" y="2028"/>
              <a:ext cx="204" cy="60"/>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00721" name="Line 17"/>
            <p:cNvSpPr>
              <a:spLocks noChangeShapeType="1"/>
            </p:cNvSpPr>
            <p:nvPr/>
          </p:nvSpPr>
          <p:spPr bwMode="auto">
            <a:xfrm flipV="1">
              <a:off x="912" y="2220"/>
              <a:ext cx="192" cy="48"/>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00722" name="Oval 18"/>
            <p:cNvSpPr>
              <a:spLocks noChangeArrowheads="1"/>
            </p:cNvSpPr>
            <p:nvPr/>
          </p:nvSpPr>
          <p:spPr bwMode="auto">
            <a:xfrm>
              <a:off x="684" y="2076"/>
              <a:ext cx="204" cy="132"/>
            </a:xfrm>
            <a:prstGeom prst="ellipse">
              <a:avLst/>
            </a:prstGeom>
            <a:noFill/>
            <a:ln w="9525">
              <a:solidFill>
                <a:schemeClr val="bg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grpSp>
      <p:sp>
        <p:nvSpPr>
          <p:cNvPr id="200724" name="Text Box 20"/>
          <p:cNvSpPr txBox="1">
            <a:spLocks noChangeArrowheads="1"/>
          </p:cNvSpPr>
          <p:nvPr/>
        </p:nvSpPr>
        <p:spPr bwMode="auto">
          <a:xfrm>
            <a:off x="3206750" y="3603625"/>
            <a:ext cx="4730750" cy="946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2800" b="1" dirty="0"/>
              <a:t>Contains Approximately 85%</a:t>
            </a:r>
          </a:p>
          <a:p>
            <a:pPr algn="ctr"/>
            <a:r>
              <a:rPr lang="en-US" sz="2800" b="1" dirty="0"/>
              <a:t>of the Signal’s Power</a:t>
            </a:r>
          </a:p>
        </p:txBody>
      </p:sp>
      <p:sp>
        <p:nvSpPr>
          <p:cNvPr id="200725" name="Text Box 21"/>
          <p:cNvSpPr txBox="1">
            <a:spLocks noChangeArrowheads="1"/>
          </p:cNvSpPr>
          <p:nvPr/>
        </p:nvSpPr>
        <p:spPr bwMode="auto">
          <a:xfrm>
            <a:off x="412750" y="2743200"/>
            <a:ext cx="1546225"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dirty="0"/>
              <a:t>Side Lobes</a:t>
            </a:r>
          </a:p>
        </p:txBody>
      </p:sp>
      <p:cxnSp>
        <p:nvCxnSpPr>
          <p:cNvPr id="200726" name="AutoShape 22"/>
          <p:cNvCxnSpPr>
            <a:cxnSpLocks noChangeShapeType="1"/>
            <a:stCxn id="200725" idx="3"/>
            <a:endCxn id="200711" idx="22"/>
          </p:cNvCxnSpPr>
          <p:nvPr/>
        </p:nvCxnSpPr>
        <p:spPr bwMode="auto">
          <a:xfrm>
            <a:off x="1958975" y="2971800"/>
            <a:ext cx="146050" cy="228600"/>
          </a:xfrm>
          <a:prstGeom prst="bentConnector2">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309005983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00716"/>
                                        </p:tgtEl>
                                        <p:attrNameLst>
                                          <p:attrName>style.visibility</p:attrName>
                                        </p:attrNameLst>
                                      </p:cBhvr>
                                      <p:to>
                                        <p:strVal val="visible"/>
                                      </p:to>
                                    </p:set>
                                    <p:anim calcmode="lin" valueType="num">
                                      <p:cBhvr additive="base">
                                        <p:cTn id="7" dur="500" fill="hold"/>
                                        <p:tgtEl>
                                          <p:spTgt spid="200716"/>
                                        </p:tgtEl>
                                        <p:attrNameLst>
                                          <p:attrName>ppt_x</p:attrName>
                                        </p:attrNameLst>
                                      </p:cBhvr>
                                      <p:tavLst>
                                        <p:tav tm="0">
                                          <p:val>
                                            <p:strVal val="0-#ppt_w/2"/>
                                          </p:val>
                                        </p:tav>
                                        <p:tav tm="100000">
                                          <p:val>
                                            <p:strVal val="#ppt_x"/>
                                          </p:val>
                                        </p:tav>
                                      </p:tavLst>
                                    </p:anim>
                                    <p:anim calcmode="lin" valueType="num">
                                      <p:cBhvr additive="base">
                                        <p:cTn id="8" dur="500" fill="hold"/>
                                        <p:tgtEl>
                                          <p:spTgt spid="200716"/>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200706"/>
                                        </p:tgtEl>
                                        <p:attrNameLst>
                                          <p:attrName>style.visibility</p:attrName>
                                        </p:attrNameLst>
                                      </p:cBhvr>
                                      <p:to>
                                        <p:strVal val="visible"/>
                                      </p:to>
                                    </p:set>
                                    <p:anim calcmode="lin" valueType="num">
                                      <p:cBhvr additive="base">
                                        <p:cTn id="13" dur="500" fill="hold"/>
                                        <p:tgtEl>
                                          <p:spTgt spid="200706"/>
                                        </p:tgtEl>
                                        <p:attrNameLst>
                                          <p:attrName>ppt_x</p:attrName>
                                        </p:attrNameLst>
                                      </p:cBhvr>
                                      <p:tavLst>
                                        <p:tav tm="0">
                                          <p:val>
                                            <p:strVal val="0-#ppt_w/2"/>
                                          </p:val>
                                        </p:tav>
                                        <p:tav tm="100000">
                                          <p:val>
                                            <p:strVal val="#ppt_x"/>
                                          </p:val>
                                        </p:tav>
                                      </p:tavLst>
                                    </p:anim>
                                    <p:anim calcmode="lin" valueType="num">
                                      <p:cBhvr additive="base">
                                        <p:cTn id="14" dur="500" fill="hold"/>
                                        <p:tgtEl>
                                          <p:spTgt spid="200706"/>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20072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200725"/>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1" fill="hold" nodeType="clickEffect">
                                  <p:stCondLst>
                                    <p:cond delay="0"/>
                                  </p:stCondLst>
                                  <p:childTnLst>
                                    <p:set>
                                      <p:cBhvr>
                                        <p:cTn id="26" dur="1" fill="hold">
                                          <p:stCondLst>
                                            <p:cond delay="0"/>
                                          </p:stCondLst>
                                        </p:cTn>
                                        <p:tgtEl>
                                          <p:spTgt spid="200726"/>
                                        </p:tgtEl>
                                        <p:attrNameLst>
                                          <p:attrName>style.visibility</p:attrName>
                                        </p:attrNameLst>
                                      </p:cBhvr>
                                      <p:to>
                                        <p:strVal val="visible"/>
                                      </p:to>
                                    </p:set>
                                    <p:animEffect transition="in" filter="wipe(up)">
                                      <p:cBhvr>
                                        <p:cTn id="27" dur="500"/>
                                        <p:tgtEl>
                                          <p:spTgt spid="2007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0724" grpId="0" autoUpdateAnimBg="0"/>
      <p:bldP spid="200725" grpId="0" autoUpdateAnimBg="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4BC47061-78D0-4B40-A02B-C1F0EC429693}" type="slidenum">
              <a:rPr lang="en-US"/>
              <a:pPr/>
              <a:t>61</a:t>
            </a:fld>
            <a:endParaRPr lang="en-US" dirty="0"/>
          </a:p>
        </p:txBody>
      </p:sp>
      <p:sp>
        <p:nvSpPr>
          <p:cNvPr id="25602" name="Rectangle 2"/>
          <p:cNvSpPr>
            <a:spLocks noGrp="1" noChangeArrowheads="1"/>
          </p:cNvSpPr>
          <p:nvPr>
            <p:ph type="title"/>
          </p:nvPr>
        </p:nvSpPr>
        <p:spPr>
          <a:noFill/>
          <a:ln/>
        </p:spPr>
        <p:txBody>
          <a:bodyPr lIns="92075" tIns="46038" rIns="92075" bIns="46038" anchor="b"/>
          <a:lstStyle/>
          <a:p>
            <a:r>
              <a:rPr lang="en-US" dirty="0">
                <a:solidFill>
                  <a:schemeClr val="tx1"/>
                </a:solidFill>
              </a:rPr>
              <a:t>Beam Width</a:t>
            </a:r>
          </a:p>
        </p:txBody>
      </p:sp>
      <p:sp>
        <p:nvSpPr>
          <p:cNvPr id="25603"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2800" dirty="0">
                <a:latin typeface="Arial" charset="0"/>
              </a:rPr>
              <a:t>Beam width will vary from manufacturer to manufacturer and from model to model.</a:t>
            </a:r>
          </a:p>
          <a:p>
            <a:r>
              <a:rPr lang="en-US" sz="2800" dirty="0">
                <a:latin typeface="Arial" charset="0"/>
              </a:rPr>
              <a:t>The initial angle of the emitted RADAR beam will determine  the relative beam width.</a:t>
            </a:r>
          </a:p>
          <a:p>
            <a:r>
              <a:rPr lang="en-US" sz="2800" dirty="0">
                <a:latin typeface="Arial" charset="0"/>
              </a:rPr>
              <a:t>The initial angle may vary from 9</a:t>
            </a:r>
            <a:r>
              <a:rPr lang="en-US" sz="2800" dirty="0" smtClean="0">
                <a:latin typeface="Arial" charset="0"/>
              </a:rPr>
              <a:t> </a:t>
            </a:r>
            <a:r>
              <a:rPr lang="en-US" sz="2800" dirty="0">
                <a:latin typeface="Arial" charset="0"/>
              </a:rPr>
              <a:t>to 18 degrees depending on the manufacturer.</a:t>
            </a:r>
            <a:r>
              <a:rPr lang="en-US" dirty="0">
                <a:latin typeface="Arial" charset="0"/>
              </a:rPr>
              <a:t> </a:t>
            </a:r>
          </a:p>
          <a:p>
            <a:pPr>
              <a:buFont typeface="Monotype Sorts" pitchFamily="2" charset="2"/>
              <a:buNone/>
            </a:pPr>
            <a:endParaRPr lang="en-US" dirty="0">
              <a:latin typeface="Arial" charset="0"/>
            </a:endParaRPr>
          </a:p>
        </p:txBody>
      </p:sp>
    </p:spTree>
    <p:extLst>
      <p:ext uri="{BB962C8B-B14F-4D97-AF65-F5344CB8AC3E}">
        <p14:creationId xmlns:p14="http://schemas.microsoft.com/office/powerpoint/2010/main" val="138655034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6D41AF79-962A-49CE-8ECA-2563A74EE5D9}" type="slidenum">
              <a:rPr lang="en-US"/>
              <a:pPr/>
              <a:t>62</a:t>
            </a:fld>
            <a:endParaRPr lang="en-US" dirty="0"/>
          </a:p>
        </p:txBody>
      </p:sp>
      <p:sp>
        <p:nvSpPr>
          <p:cNvPr id="26626" name="Rectangle 2"/>
          <p:cNvSpPr>
            <a:spLocks noGrp="1" noChangeArrowheads="1"/>
          </p:cNvSpPr>
          <p:nvPr>
            <p:ph type="title"/>
          </p:nvPr>
        </p:nvSpPr>
        <p:spPr>
          <a:noFill/>
          <a:ln/>
        </p:spPr>
        <p:txBody>
          <a:bodyPr lIns="92075" tIns="46038" rIns="92075" bIns="46038" anchor="b"/>
          <a:lstStyle/>
          <a:p>
            <a:r>
              <a:rPr lang="en-US" dirty="0">
                <a:solidFill>
                  <a:schemeClr val="tx1"/>
                </a:solidFill>
              </a:rPr>
              <a:t>Beam Width </a:t>
            </a:r>
          </a:p>
        </p:txBody>
      </p:sp>
      <p:sp>
        <p:nvSpPr>
          <p:cNvPr id="26627"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dirty="0">
                <a:latin typeface="Arial" charset="0"/>
              </a:rPr>
              <a:t>A beam emitted at an 18 degree angle will be:</a:t>
            </a:r>
          </a:p>
          <a:p>
            <a:pPr>
              <a:buFont typeface="Monotype Sorts" pitchFamily="2" charset="2"/>
              <a:buNone/>
            </a:pPr>
            <a:r>
              <a:rPr lang="en-US" dirty="0">
                <a:latin typeface="Arial" charset="0"/>
              </a:rPr>
              <a:t> 	</a:t>
            </a:r>
            <a:r>
              <a:rPr lang="en-US" sz="2400" dirty="0">
                <a:latin typeface="Arial" charset="0"/>
              </a:rPr>
              <a:t>80 feet wide at 250 feet from its source.</a:t>
            </a:r>
          </a:p>
          <a:p>
            <a:pPr>
              <a:buFont typeface="Monotype Sorts" pitchFamily="2" charset="2"/>
              <a:buNone/>
            </a:pPr>
            <a:r>
              <a:rPr lang="en-US" sz="2400" dirty="0">
                <a:latin typeface="Arial" charset="0"/>
              </a:rPr>
              <a:t>	160 feet wide at 500 feet from its source.</a:t>
            </a:r>
          </a:p>
          <a:p>
            <a:pPr>
              <a:buFont typeface="Monotype Sorts" pitchFamily="2" charset="2"/>
              <a:buNone/>
            </a:pPr>
            <a:r>
              <a:rPr lang="en-US" sz="2400" dirty="0">
                <a:latin typeface="Arial" charset="0"/>
              </a:rPr>
              <a:t>	320 feet wide at 1000 feet from its source</a:t>
            </a:r>
          </a:p>
        </p:txBody>
      </p:sp>
    </p:spTree>
    <p:extLst>
      <p:ext uri="{BB962C8B-B14F-4D97-AF65-F5344CB8AC3E}">
        <p14:creationId xmlns:p14="http://schemas.microsoft.com/office/powerpoint/2010/main" val="83410030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D52A0918-27A0-43DD-88BF-8DE4C9285555}" type="slidenum">
              <a:rPr lang="en-US"/>
              <a:pPr/>
              <a:t>63</a:t>
            </a:fld>
            <a:endParaRPr lang="en-US" dirty="0"/>
          </a:p>
        </p:txBody>
      </p:sp>
      <p:sp>
        <p:nvSpPr>
          <p:cNvPr id="27650" name="Rectangle 2"/>
          <p:cNvSpPr>
            <a:spLocks noGrp="1" noChangeArrowheads="1"/>
          </p:cNvSpPr>
          <p:nvPr>
            <p:ph type="title"/>
          </p:nvPr>
        </p:nvSpPr>
        <p:spPr>
          <a:noFill/>
          <a:ln/>
        </p:spPr>
        <p:txBody>
          <a:bodyPr lIns="92075" tIns="46038" rIns="92075" bIns="46038" anchor="b"/>
          <a:lstStyle/>
          <a:p>
            <a:r>
              <a:rPr lang="en-US" dirty="0">
                <a:solidFill>
                  <a:schemeClr val="tx1"/>
                </a:solidFill>
              </a:rPr>
              <a:t>Beam Width </a:t>
            </a:r>
          </a:p>
        </p:txBody>
      </p:sp>
      <p:sp>
        <p:nvSpPr>
          <p:cNvPr id="27651"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dirty="0">
                <a:latin typeface="Arial" charset="0"/>
              </a:rPr>
              <a:t>A beam emitted at  an angle of 11.5 degrees will be:</a:t>
            </a:r>
          </a:p>
          <a:p>
            <a:pPr>
              <a:buFont typeface="Monotype Sorts" pitchFamily="2" charset="2"/>
              <a:buNone/>
            </a:pPr>
            <a:r>
              <a:rPr lang="en-US" dirty="0">
                <a:latin typeface="Arial" charset="0"/>
              </a:rPr>
              <a:t>	 </a:t>
            </a:r>
            <a:r>
              <a:rPr lang="en-US" sz="2800" dirty="0">
                <a:latin typeface="Arial" charset="0"/>
              </a:rPr>
              <a:t>50 feet at 250 feet from its source.</a:t>
            </a:r>
          </a:p>
          <a:p>
            <a:pPr>
              <a:buFont typeface="Monotype Sorts" pitchFamily="2" charset="2"/>
              <a:buNone/>
            </a:pPr>
            <a:r>
              <a:rPr lang="en-US" sz="2800" dirty="0">
                <a:latin typeface="Arial" charset="0"/>
              </a:rPr>
              <a:t>	100 feet wide at 500 feet from its source.</a:t>
            </a:r>
          </a:p>
          <a:p>
            <a:pPr>
              <a:buFont typeface="Monotype Sorts" pitchFamily="2" charset="2"/>
              <a:buNone/>
            </a:pPr>
            <a:r>
              <a:rPr lang="en-US" sz="2800" dirty="0">
                <a:latin typeface="Arial" charset="0"/>
              </a:rPr>
              <a:t>	200 feet wide at 1,000 feet from its source</a:t>
            </a:r>
            <a:r>
              <a:rPr lang="en-US" dirty="0">
                <a:latin typeface="Arial" charset="0"/>
              </a:rPr>
              <a:t>.</a:t>
            </a:r>
          </a:p>
          <a:p>
            <a:pPr>
              <a:buFont typeface="Monotype Sorts" pitchFamily="2" charset="2"/>
              <a:buNone/>
            </a:pPr>
            <a:endParaRPr lang="en-US" dirty="0">
              <a:latin typeface="Arial" charset="0"/>
            </a:endParaRPr>
          </a:p>
        </p:txBody>
      </p:sp>
    </p:spTree>
    <p:extLst>
      <p:ext uri="{BB962C8B-B14F-4D97-AF65-F5344CB8AC3E}">
        <p14:creationId xmlns:p14="http://schemas.microsoft.com/office/powerpoint/2010/main" val="349572769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51B50ABC-2547-49EF-8822-6BCE217C7C44}" type="slidenum">
              <a:rPr lang="en-US"/>
              <a:pPr/>
              <a:t>64</a:t>
            </a:fld>
            <a:endParaRPr lang="en-US" dirty="0"/>
          </a:p>
        </p:txBody>
      </p:sp>
      <p:sp>
        <p:nvSpPr>
          <p:cNvPr id="28674" name="Rectangle 2"/>
          <p:cNvSpPr>
            <a:spLocks noGrp="1" noChangeArrowheads="1"/>
          </p:cNvSpPr>
          <p:nvPr>
            <p:ph type="title"/>
          </p:nvPr>
        </p:nvSpPr>
        <p:spPr>
          <a:noFill/>
          <a:ln/>
        </p:spPr>
        <p:txBody>
          <a:bodyPr lIns="92075" tIns="46038" rIns="92075" bIns="46038" anchor="b"/>
          <a:lstStyle/>
          <a:p>
            <a:r>
              <a:rPr lang="en-US" dirty="0">
                <a:solidFill>
                  <a:schemeClr val="tx1"/>
                </a:solidFill>
                <a:latin typeface="Times New Roman" panose="02020603050405020304" pitchFamily="18" charset="0"/>
                <a:cs typeface="Times New Roman" panose="02020603050405020304" pitchFamily="18" charset="0"/>
              </a:rPr>
              <a:t>Beam Width</a:t>
            </a:r>
          </a:p>
        </p:txBody>
      </p:sp>
      <p:sp>
        <p:nvSpPr>
          <p:cNvPr id="28675"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2800" dirty="0">
                <a:latin typeface="Arial" charset="0"/>
              </a:rPr>
              <a:t>This makes it impossible for </a:t>
            </a:r>
            <a:r>
              <a:rPr lang="en-US" sz="2800" dirty="0" smtClean="0">
                <a:latin typeface="Arial" charset="0"/>
              </a:rPr>
              <a:t>radar </a:t>
            </a:r>
            <a:r>
              <a:rPr lang="en-US" sz="2800" dirty="0">
                <a:latin typeface="Arial" charset="0"/>
              </a:rPr>
              <a:t>to select </a:t>
            </a:r>
            <a:r>
              <a:rPr lang="en-US" sz="2800" dirty="0" smtClean="0">
                <a:latin typeface="Arial" charset="0"/>
              </a:rPr>
              <a:t>or </a:t>
            </a:r>
            <a:r>
              <a:rPr lang="en-US" sz="2800" dirty="0">
                <a:latin typeface="Arial" charset="0"/>
              </a:rPr>
              <a:t>focus on any one particular </a:t>
            </a:r>
            <a:r>
              <a:rPr lang="en-US" sz="2800" dirty="0" smtClean="0">
                <a:latin typeface="Arial" charset="0"/>
              </a:rPr>
              <a:t>target </a:t>
            </a:r>
            <a:r>
              <a:rPr lang="en-US" sz="2800" dirty="0">
                <a:latin typeface="Arial" charset="0"/>
              </a:rPr>
              <a:t>vehicle at any significant distance.</a:t>
            </a:r>
          </a:p>
          <a:p>
            <a:r>
              <a:rPr lang="en-US" sz="2800" dirty="0" smtClean="0">
                <a:latin typeface="Arial" charset="0"/>
              </a:rPr>
              <a:t>The radar device will display the strongest signal that it receives. </a:t>
            </a:r>
            <a:endParaRPr lang="en-US" sz="2800" dirty="0">
              <a:latin typeface="Arial" charset="0"/>
            </a:endParaRPr>
          </a:p>
          <a:p>
            <a:r>
              <a:rPr lang="en-US" sz="2800" dirty="0">
                <a:latin typeface="Arial" charset="0"/>
              </a:rPr>
              <a:t>The beam width at any significant distance is much wider than the roadway </a:t>
            </a:r>
            <a:r>
              <a:rPr lang="en-US" sz="2800" dirty="0" smtClean="0">
                <a:latin typeface="Arial" charset="0"/>
              </a:rPr>
              <a:t>itself, therefore radar devices are not lane selective.</a:t>
            </a:r>
            <a:endParaRPr lang="en-US" sz="2800" dirty="0">
              <a:latin typeface="Arial" charset="0"/>
            </a:endParaRPr>
          </a:p>
          <a:p>
            <a:pPr>
              <a:buFont typeface="Monotype Sorts" pitchFamily="2" charset="2"/>
              <a:buNone/>
            </a:pPr>
            <a:endParaRPr lang="en-US" dirty="0">
              <a:latin typeface="Arial" charset="0"/>
            </a:endParaRPr>
          </a:p>
          <a:p>
            <a:pPr>
              <a:buFont typeface="Monotype Sorts" pitchFamily="2" charset="2"/>
              <a:buNone/>
            </a:pPr>
            <a:endParaRPr lang="en-US" dirty="0">
              <a:latin typeface="Arial" charset="0"/>
            </a:endParaRPr>
          </a:p>
        </p:txBody>
      </p:sp>
    </p:spTree>
    <p:extLst>
      <p:ext uri="{BB962C8B-B14F-4D97-AF65-F5344CB8AC3E}">
        <p14:creationId xmlns:p14="http://schemas.microsoft.com/office/powerpoint/2010/main" val="363233301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9"/>
          <p:cNvSpPr>
            <a:spLocks noGrp="1" noChangeArrowheads="1"/>
          </p:cNvSpPr>
          <p:nvPr>
            <p:ph type="sldNum" sz="quarter" idx="4294967295"/>
          </p:nvPr>
        </p:nvSpPr>
        <p:spPr>
          <a:xfrm>
            <a:off x="6829425" y="6100763"/>
            <a:ext cx="1905000" cy="457200"/>
          </a:xfrm>
          <a:prstGeom prst="rect">
            <a:avLst/>
          </a:prstGeom>
        </p:spPr>
        <p:txBody>
          <a:bodyPr/>
          <a:lstStyle/>
          <a:p>
            <a:fld id="{5B1E7CA7-7829-494B-8830-64090FF83E9B}" type="slidenum">
              <a:rPr lang="en-US"/>
              <a:pPr/>
              <a:t>65</a:t>
            </a:fld>
            <a:endParaRPr lang="en-US" dirty="0"/>
          </a:p>
        </p:txBody>
      </p:sp>
      <p:sp>
        <p:nvSpPr>
          <p:cNvPr id="297986" name="Rectangle 2"/>
          <p:cNvSpPr>
            <a:spLocks noGrp="1" noChangeArrowheads="1"/>
          </p:cNvSpPr>
          <p:nvPr>
            <p:ph type="ctrTitle"/>
          </p:nvPr>
        </p:nvSpPr>
        <p:spPr/>
        <p:txBody>
          <a:bodyPr/>
          <a:lstStyle/>
          <a:p>
            <a:r>
              <a:rPr lang="en-US" sz="5400" dirty="0">
                <a:solidFill>
                  <a:schemeClr val="tx1"/>
                </a:solidFill>
              </a:rPr>
              <a:t>Unit Three</a:t>
            </a:r>
          </a:p>
        </p:txBody>
      </p:sp>
      <p:sp>
        <p:nvSpPr>
          <p:cNvPr id="297987" name="Rectangle 3"/>
          <p:cNvSpPr>
            <a:spLocks noGrp="1" noChangeArrowheads="1"/>
          </p:cNvSpPr>
          <p:nvPr>
            <p:ph type="subTitle" idx="1"/>
          </p:nvPr>
        </p:nvSpPr>
        <p:spPr/>
        <p:txBody>
          <a:bodyPr/>
          <a:lstStyle/>
          <a:p>
            <a:r>
              <a:rPr lang="en-US" dirty="0" smtClean="0"/>
              <a:t>Radar Operations</a:t>
            </a:r>
          </a:p>
          <a:p>
            <a:endParaRPr lang="en-US" dirty="0"/>
          </a:p>
        </p:txBody>
      </p:sp>
    </p:spTree>
    <p:extLst>
      <p:ext uri="{BB962C8B-B14F-4D97-AF65-F5344CB8AC3E}">
        <p14:creationId xmlns:p14="http://schemas.microsoft.com/office/powerpoint/2010/main" val="162266033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6EB7E183-F0FD-422E-AF54-904ECC4ABA2B}" type="slidenum">
              <a:rPr lang="en-US"/>
              <a:pPr/>
              <a:t>66</a:t>
            </a:fld>
            <a:endParaRPr lang="en-US" dirty="0"/>
          </a:p>
        </p:txBody>
      </p:sp>
      <p:sp>
        <p:nvSpPr>
          <p:cNvPr id="29698" name="Rectangle 2"/>
          <p:cNvSpPr>
            <a:spLocks noGrp="1" noChangeArrowheads="1"/>
          </p:cNvSpPr>
          <p:nvPr>
            <p:ph type="title"/>
          </p:nvPr>
        </p:nvSpPr>
        <p:spPr>
          <a:noFill/>
          <a:ln/>
        </p:spPr>
        <p:txBody>
          <a:bodyPr lIns="92075" tIns="46038" rIns="92075" bIns="46038" anchor="b"/>
          <a:lstStyle/>
          <a:p>
            <a:r>
              <a:rPr lang="en-US" sz="4800" dirty="0" smtClean="0">
                <a:solidFill>
                  <a:schemeClr val="tx1"/>
                </a:solidFill>
              </a:rPr>
              <a:t>Radar Operations</a:t>
            </a:r>
            <a:endParaRPr lang="en-US" sz="4800" dirty="0">
              <a:solidFill>
                <a:schemeClr val="tx1"/>
              </a:solidFill>
            </a:endParaRPr>
          </a:p>
        </p:txBody>
      </p:sp>
      <p:sp>
        <p:nvSpPr>
          <p:cNvPr id="29699"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2800" dirty="0" smtClean="0">
                <a:latin typeface="Arial" charset="0"/>
              </a:rPr>
              <a:t>Radar </a:t>
            </a:r>
            <a:r>
              <a:rPr lang="en-US" sz="2800" dirty="0">
                <a:latin typeface="Arial" charset="0"/>
              </a:rPr>
              <a:t>measures the change in the return frequency to determine target vehicle speed. </a:t>
            </a:r>
          </a:p>
          <a:p>
            <a:r>
              <a:rPr lang="en-US" sz="2800" dirty="0">
                <a:latin typeface="Arial" charset="0"/>
              </a:rPr>
              <a:t>This target speed is reached by using what is called Doppler shift.</a:t>
            </a:r>
          </a:p>
          <a:p>
            <a:r>
              <a:rPr lang="en-US" sz="2800" dirty="0">
                <a:latin typeface="Arial" charset="0"/>
              </a:rPr>
              <a:t>With an X-band </a:t>
            </a:r>
            <a:r>
              <a:rPr lang="en-US" sz="2800" dirty="0" smtClean="0">
                <a:latin typeface="Arial" charset="0"/>
              </a:rPr>
              <a:t>radar </a:t>
            </a:r>
            <a:r>
              <a:rPr lang="en-US" sz="2800" dirty="0">
                <a:latin typeface="Arial" charset="0"/>
              </a:rPr>
              <a:t>an increase or decrease of 31.4 waves per second is equal to 1 mph in speed for a target vehicle.</a:t>
            </a:r>
          </a:p>
          <a:p>
            <a:pPr>
              <a:buFont typeface="Monotype Sorts" pitchFamily="2" charset="2"/>
              <a:buNone/>
            </a:pPr>
            <a:endParaRPr lang="en-US" sz="2800" dirty="0">
              <a:latin typeface="Arial" charset="0"/>
            </a:endParaRPr>
          </a:p>
        </p:txBody>
      </p:sp>
    </p:spTree>
    <p:extLst>
      <p:ext uri="{BB962C8B-B14F-4D97-AF65-F5344CB8AC3E}">
        <p14:creationId xmlns:p14="http://schemas.microsoft.com/office/powerpoint/2010/main" val="402950888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9E6E4CAF-B2B0-45B2-9BC9-B03C9CEC041A}" type="slidenum">
              <a:rPr lang="en-US"/>
              <a:pPr/>
              <a:t>67</a:t>
            </a:fld>
            <a:endParaRPr lang="en-US" dirty="0"/>
          </a:p>
        </p:txBody>
      </p:sp>
      <p:sp>
        <p:nvSpPr>
          <p:cNvPr id="30722" name="Rectangle 2"/>
          <p:cNvSpPr>
            <a:spLocks noGrp="1" noChangeArrowheads="1"/>
          </p:cNvSpPr>
          <p:nvPr>
            <p:ph type="title"/>
          </p:nvPr>
        </p:nvSpPr>
        <p:spPr>
          <a:noFill/>
          <a:ln/>
        </p:spPr>
        <p:txBody>
          <a:bodyPr lIns="92075" tIns="46038" rIns="92075" bIns="46038" anchor="b"/>
          <a:lstStyle/>
          <a:p>
            <a:r>
              <a:rPr lang="en-US" dirty="0">
                <a:solidFill>
                  <a:schemeClr val="tx1"/>
                </a:solidFill>
              </a:rPr>
              <a:t>Stationary </a:t>
            </a:r>
            <a:r>
              <a:rPr lang="en-US" dirty="0" smtClean="0">
                <a:solidFill>
                  <a:schemeClr val="tx1"/>
                </a:solidFill>
              </a:rPr>
              <a:t>Radar</a:t>
            </a:r>
            <a:endParaRPr lang="en-US" dirty="0">
              <a:solidFill>
                <a:schemeClr val="tx1"/>
              </a:solidFill>
            </a:endParaRPr>
          </a:p>
        </p:txBody>
      </p:sp>
      <p:sp>
        <p:nvSpPr>
          <p:cNvPr id="30723"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2800" dirty="0">
                <a:latin typeface="Arial" charset="0"/>
              </a:rPr>
              <a:t>With a K-band </a:t>
            </a:r>
            <a:r>
              <a:rPr lang="en-US" sz="2800" dirty="0" smtClean="0">
                <a:latin typeface="Arial" charset="0"/>
              </a:rPr>
              <a:t>radar </a:t>
            </a:r>
            <a:r>
              <a:rPr lang="en-US" sz="2800" dirty="0">
                <a:latin typeface="Arial" charset="0"/>
              </a:rPr>
              <a:t>an increase or decrease of 72  waves per second is equal to a 1 mph change in speed for a target vehicle</a:t>
            </a:r>
          </a:p>
          <a:p>
            <a:r>
              <a:rPr lang="en-US" sz="2800" dirty="0">
                <a:latin typeface="Arial" charset="0"/>
              </a:rPr>
              <a:t>With a KA-band </a:t>
            </a:r>
            <a:r>
              <a:rPr lang="en-US" sz="2800" dirty="0" smtClean="0">
                <a:latin typeface="Arial" charset="0"/>
              </a:rPr>
              <a:t>radar </a:t>
            </a:r>
            <a:r>
              <a:rPr lang="en-US" sz="2800" dirty="0">
                <a:latin typeface="Arial" charset="0"/>
              </a:rPr>
              <a:t>an increase or decrease of 103  waves per second is equal to a 1 mph change in speed for a target vehicle.</a:t>
            </a:r>
          </a:p>
          <a:p>
            <a:r>
              <a:rPr lang="en-US" sz="2800" dirty="0">
                <a:latin typeface="Arial" charset="0"/>
              </a:rPr>
              <a:t>These changes in frequency are very small when compared to the original frequency.</a:t>
            </a:r>
          </a:p>
          <a:p>
            <a:pPr>
              <a:buFont typeface="Monotype Sorts" pitchFamily="2" charset="2"/>
              <a:buNone/>
            </a:pPr>
            <a:endParaRPr lang="en-US" sz="2800" dirty="0">
              <a:latin typeface="Arial" charset="0"/>
            </a:endParaRPr>
          </a:p>
          <a:p>
            <a:pPr>
              <a:buFont typeface="Monotype Sorts" pitchFamily="2" charset="2"/>
              <a:buNone/>
            </a:pPr>
            <a:endParaRPr lang="en-US" sz="2800" dirty="0">
              <a:latin typeface="Arial" charset="0"/>
            </a:endParaRPr>
          </a:p>
        </p:txBody>
      </p:sp>
    </p:spTree>
    <p:extLst>
      <p:ext uri="{BB962C8B-B14F-4D97-AF65-F5344CB8AC3E}">
        <p14:creationId xmlns:p14="http://schemas.microsoft.com/office/powerpoint/2010/main" val="3686065434"/>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0053CA22-3F47-4A1B-BF85-6426A959CDA4}" type="slidenum">
              <a:rPr lang="en-US"/>
              <a:pPr/>
              <a:t>68</a:t>
            </a:fld>
            <a:endParaRPr lang="en-US" dirty="0"/>
          </a:p>
        </p:txBody>
      </p:sp>
      <p:sp>
        <p:nvSpPr>
          <p:cNvPr id="31746" name="Rectangle 2"/>
          <p:cNvSpPr>
            <a:spLocks noGrp="1" noChangeArrowheads="1"/>
          </p:cNvSpPr>
          <p:nvPr>
            <p:ph type="title"/>
          </p:nvPr>
        </p:nvSpPr>
        <p:spPr>
          <a:noFill/>
          <a:ln/>
        </p:spPr>
        <p:txBody>
          <a:bodyPr lIns="92075" tIns="46038" rIns="92075" bIns="46038" anchor="b"/>
          <a:lstStyle/>
          <a:p>
            <a:r>
              <a:rPr lang="en-US" sz="4000" dirty="0" smtClean="0">
                <a:solidFill>
                  <a:schemeClr val="tx1"/>
                </a:solidFill>
              </a:rPr>
              <a:t>Angular or Cosine Effect.  Stationary Operation</a:t>
            </a:r>
            <a:endParaRPr lang="en-US" sz="4000" dirty="0">
              <a:solidFill>
                <a:schemeClr val="tx1"/>
              </a:solidFill>
            </a:endParaRPr>
          </a:p>
        </p:txBody>
      </p:sp>
      <p:sp>
        <p:nvSpPr>
          <p:cNvPr id="31747"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3200" dirty="0"/>
              <a:t>We will always be at an angle to the target.</a:t>
            </a:r>
          </a:p>
          <a:p>
            <a:r>
              <a:rPr lang="en-US" sz="3200" dirty="0"/>
              <a:t>A significant angle will result In </a:t>
            </a:r>
            <a:r>
              <a:rPr lang="en-US" sz="3200" dirty="0" smtClean="0"/>
              <a:t>the stationary radar </a:t>
            </a:r>
            <a:r>
              <a:rPr lang="en-US" sz="3200" dirty="0"/>
              <a:t>unit giving a lower than true speed.</a:t>
            </a:r>
          </a:p>
        </p:txBody>
      </p:sp>
    </p:spTree>
    <p:extLst>
      <p:ext uri="{BB962C8B-B14F-4D97-AF65-F5344CB8AC3E}">
        <p14:creationId xmlns:p14="http://schemas.microsoft.com/office/powerpoint/2010/main" val="40767774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9A69B45F-7316-4784-A54C-5278902CE39D}" type="slidenum">
              <a:rPr lang="en-US"/>
              <a:pPr/>
              <a:t>69</a:t>
            </a:fld>
            <a:endParaRPr lang="en-US" dirty="0"/>
          </a:p>
        </p:txBody>
      </p:sp>
      <p:sp>
        <p:nvSpPr>
          <p:cNvPr id="32770" name="Rectangle 2"/>
          <p:cNvSpPr>
            <a:spLocks noGrp="1" noChangeArrowheads="1"/>
          </p:cNvSpPr>
          <p:nvPr>
            <p:ph type="title"/>
          </p:nvPr>
        </p:nvSpPr>
        <p:spPr>
          <a:noFill/>
          <a:ln/>
        </p:spPr>
        <p:txBody>
          <a:bodyPr lIns="92075" tIns="46038" rIns="92075" bIns="46038" anchor="b"/>
          <a:lstStyle/>
          <a:p>
            <a:r>
              <a:rPr lang="en-US" sz="4000" dirty="0" smtClean="0">
                <a:solidFill>
                  <a:schemeClr val="tx1"/>
                </a:solidFill>
              </a:rPr>
              <a:t>Angular or Cosine Effect. Stationary Operation</a:t>
            </a:r>
            <a:endParaRPr lang="en-US" sz="4000" dirty="0">
              <a:solidFill>
                <a:schemeClr val="tx1"/>
              </a:solidFill>
            </a:endParaRPr>
          </a:p>
        </p:txBody>
      </p:sp>
      <p:sp>
        <p:nvSpPr>
          <p:cNvPr id="32771"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dirty="0" smtClean="0"/>
              <a:t>The Angular effect is manifested </a:t>
            </a:r>
            <a:r>
              <a:rPr lang="en-US" dirty="0"/>
              <a:t>in </a:t>
            </a:r>
            <a:r>
              <a:rPr lang="en-US" dirty="0" smtClean="0"/>
              <a:t>several </a:t>
            </a:r>
            <a:r>
              <a:rPr lang="en-US" dirty="0"/>
              <a:t>ways:</a:t>
            </a:r>
          </a:p>
          <a:p>
            <a:pPr lvl="1"/>
            <a:r>
              <a:rPr lang="en-US" dirty="0"/>
              <a:t>As a target vehicle </a:t>
            </a:r>
            <a:r>
              <a:rPr lang="en-US" dirty="0" smtClean="0"/>
              <a:t>approaches very close to the radar, the speed displayed can begin to fall. This </a:t>
            </a:r>
            <a:r>
              <a:rPr lang="en-US" dirty="0"/>
              <a:t>is caused by the increase in the angle.</a:t>
            </a:r>
          </a:p>
          <a:p>
            <a:pPr lvl="1"/>
            <a:r>
              <a:rPr lang="en-US" dirty="0" smtClean="0"/>
              <a:t>When the angle is great, the target is not picked up until it is close.</a:t>
            </a:r>
            <a:endParaRPr lang="en-US" dirty="0"/>
          </a:p>
        </p:txBody>
      </p:sp>
    </p:spTree>
    <p:extLst>
      <p:ext uri="{BB962C8B-B14F-4D97-AF65-F5344CB8AC3E}">
        <p14:creationId xmlns:p14="http://schemas.microsoft.com/office/powerpoint/2010/main" val="28146582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1714434" y="402336"/>
            <a:ext cx="6972366" cy="1249679"/>
          </a:xfrm>
        </p:spPr>
        <p:txBody>
          <a:bodyPr anchor="ctr" anchorCtr="1"/>
          <a:lstStyle/>
          <a:p>
            <a:pPr algn="ctr"/>
            <a:r>
              <a:rPr kumimoji="1" lang="en-US" dirty="0">
                <a:solidFill>
                  <a:srgbClr val="000000"/>
                </a:solidFill>
              </a:rPr>
              <a:t>CLEST CERTIFICATION</a:t>
            </a:r>
            <a:endParaRPr lang="en-US" sz="5400" b="1" dirty="0">
              <a:solidFill>
                <a:schemeClr val="tx2">
                  <a:lumMod val="75000"/>
                </a:schemeClr>
              </a:solidFill>
            </a:endParaRPr>
          </a:p>
        </p:txBody>
      </p:sp>
      <p:sp>
        <p:nvSpPr>
          <p:cNvPr id="2" name="Slide Number Placeholder 1"/>
          <p:cNvSpPr>
            <a:spLocks noGrp="1"/>
          </p:cNvSpPr>
          <p:nvPr>
            <p:ph type="sldNum" sz="quarter" idx="12"/>
          </p:nvPr>
        </p:nvSpPr>
        <p:spPr/>
        <p:txBody>
          <a:bodyPr/>
          <a:lstStyle/>
          <a:p>
            <a:pPr>
              <a:defRPr/>
            </a:pPr>
            <a:fld id="{92946194-5ECE-4141-9CB7-021ABA2F6097}" type="slidenum">
              <a:rPr lang="en-US" smtClean="0">
                <a:solidFill>
                  <a:srgbClr val="000000"/>
                </a:solidFill>
              </a:rPr>
              <a:pPr>
                <a:defRPr/>
              </a:pPr>
              <a:t>7</a:t>
            </a:fld>
            <a:endParaRPr lang="en-US" dirty="0">
              <a:solidFill>
                <a:srgbClr val="000000"/>
              </a:solidFill>
            </a:endParaRPr>
          </a:p>
        </p:txBody>
      </p:sp>
      <p:sp>
        <p:nvSpPr>
          <p:cNvPr id="15" name="Content Placeholder 14"/>
          <p:cNvSpPr>
            <a:spLocks noGrp="1"/>
          </p:cNvSpPr>
          <p:nvPr>
            <p:ph idx="1"/>
          </p:nvPr>
        </p:nvSpPr>
        <p:spPr/>
        <p:txBody>
          <a:bodyPr/>
          <a:lstStyle/>
          <a:p>
            <a:r>
              <a:rPr lang="en-US" sz="3200" dirty="0" smtClean="0"/>
              <a:t>The Commission established the following radar certification criteria under regulation 1015:</a:t>
            </a:r>
          </a:p>
          <a:p>
            <a:r>
              <a:rPr lang="en-US" sz="3200" dirty="0" smtClean="0"/>
              <a:t>The operator must have completed an approved course.</a:t>
            </a:r>
            <a:endParaRPr lang="en-US" sz="3200" dirty="0"/>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457200" y="411480"/>
            <a:ext cx="1222244"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5897542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457200"/>
            <a:ext cx="6972366" cy="1143000"/>
          </a:xfrm>
        </p:spPr>
        <p:txBody>
          <a:bodyPr/>
          <a:lstStyle/>
          <a:p>
            <a:r>
              <a:rPr lang="en-US" sz="4000" dirty="0" smtClean="0">
                <a:solidFill>
                  <a:schemeClr val="tx1"/>
                </a:solidFill>
              </a:rPr>
              <a:t>Angular or Cosine Effect. Stationary Operation</a:t>
            </a:r>
            <a:endParaRPr lang="en-US" sz="4000" dirty="0">
              <a:solidFill>
                <a:schemeClr val="tx1"/>
              </a:solidFill>
            </a:endParaRPr>
          </a:p>
        </p:txBody>
      </p:sp>
      <p:sp>
        <p:nvSpPr>
          <p:cNvPr id="3" name="Content Placeholder 2"/>
          <p:cNvSpPr>
            <a:spLocks noGrp="1"/>
          </p:cNvSpPr>
          <p:nvPr>
            <p:ph idx="1"/>
          </p:nvPr>
        </p:nvSpPr>
        <p:spPr>
          <a:xfrm>
            <a:off x="533400" y="1752600"/>
            <a:ext cx="8153400" cy="4038600"/>
          </a:xfrm>
        </p:spPr>
        <p:txBody>
          <a:bodyPr/>
          <a:lstStyle/>
          <a:p>
            <a:r>
              <a:rPr lang="en-US" sz="2800" dirty="0" smtClean="0"/>
              <a:t>An extreme manifestation would be when a vehicle passes through the </a:t>
            </a:r>
            <a:r>
              <a:rPr lang="en-US" sz="2800" dirty="0"/>
              <a:t>r</a:t>
            </a:r>
            <a:r>
              <a:rPr lang="en-US" sz="2800" dirty="0" smtClean="0"/>
              <a:t>adar beam at a 90 degree angle to the unit. </a:t>
            </a:r>
          </a:p>
          <a:p>
            <a:r>
              <a:rPr lang="en-US" sz="2800" dirty="0" smtClean="0"/>
              <a:t>In this case no speed reading is generated, but you may notice a quick, faint, unclear Doppler tone. </a:t>
            </a:r>
            <a:endParaRPr lang="en-US" sz="2800" dirty="0"/>
          </a:p>
        </p:txBody>
      </p:sp>
      <p:sp>
        <p:nvSpPr>
          <p:cNvPr id="4" name="Slide Number Placeholder 3"/>
          <p:cNvSpPr>
            <a:spLocks noGrp="1"/>
          </p:cNvSpPr>
          <p:nvPr>
            <p:ph type="sldNum" sz="quarter" idx="12"/>
          </p:nvPr>
        </p:nvSpPr>
        <p:spPr/>
        <p:txBody>
          <a:bodyPr/>
          <a:lstStyle/>
          <a:p>
            <a:pPr>
              <a:defRPr/>
            </a:pPr>
            <a:fld id="{92946194-5ECE-4141-9CB7-021ABA2F6097}" type="slidenum">
              <a:rPr lang="en-US" smtClean="0">
                <a:solidFill>
                  <a:srgbClr val="000000"/>
                </a:solidFill>
              </a:rPr>
              <a:pPr>
                <a:defRPr/>
              </a:pPr>
              <a:t>70</a:t>
            </a:fld>
            <a:endParaRPr lang="en-US" dirty="0">
              <a:solidFill>
                <a:srgbClr val="000000"/>
              </a:solidFill>
            </a:endParaRPr>
          </a:p>
        </p:txBody>
      </p:sp>
    </p:spTree>
    <p:extLst>
      <p:ext uri="{BB962C8B-B14F-4D97-AF65-F5344CB8AC3E}">
        <p14:creationId xmlns:p14="http://schemas.microsoft.com/office/powerpoint/2010/main" val="4216682719"/>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A741450F-39D2-4417-8CA4-4C8A2C1BEC14}" type="slidenum">
              <a:rPr lang="en-US"/>
              <a:pPr/>
              <a:t>71</a:t>
            </a:fld>
            <a:endParaRPr lang="en-US" dirty="0"/>
          </a:p>
        </p:txBody>
      </p:sp>
      <p:sp>
        <p:nvSpPr>
          <p:cNvPr id="33794" name="Rectangle 2"/>
          <p:cNvSpPr>
            <a:spLocks noGrp="1" noChangeArrowheads="1"/>
          </p:cNvSpPr>
          <p:nvPr>
            <p:ph type="title"/>
          </p:nvPr>
        </p:nvSpPr>
        <p:spPr>
          <a:noFill/>
          <a:ln/>
        </p:spPr>
        <p:txBody>
          <a:bodyPr lIns="92075" tIns="46038" rIns="92075" bIns="46038" anchor="b"/>
          <a:lstStyle/>
          <a:p>
            <a:r>
              <a:rPr lang="en-US" sz="4000" dirty="0" smtClean="0">
                <a:solidFill>
                  <a:schemeClr val="tx1"/>
                </a:solidFill>
              </a:rPr>
              <a:t>Angular or Cosine Effect. Stationary Operation.</a:t>
            </a:r>
            <a:endParaRPr lang="en-US" sz="4000" dirty="0">
              <a:solidFill>
                <a:schemeClr val="tx1"/>
              </a:solidFill>
            </a:endParaRPr>
          </a:p>
        </p:txBody>
      </p:sp>
      <p:sp>
        <p:nvSpPr>
          <p:cNvPr id="33795"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dirty="0"/>
              <a:t>Minimizing angular effect</a:t>
            </a:r>
          </a:p>
          <a:p>
            <a:pPr lvl="1"/>
            <a:r>
              <a:rPr lang="en-US" dirty="0"/>
              <a:t>Set up as close to the roadway as you safely can.</a:t>
            </a:r>
          </a:p>
          <a:p>
            <a:pPr lvl="1"/>
            <a:r>
              <a:rPr lang="en-US" dirty="0"/>
              <a:t>Align the antenna as straight down the road as possible.</a:t>
            </a:r>
          </a:p>
          <a:p>
            <a:pPr lvl="1"/>
            <a:r>
              <a:rPr lang="en-US" dirty="0"/>
              <a:t>With stationary </a:t>
            </a:r>
            <a:r>
              <a:rPr lang="en-US" dirty="0" smtClean="0"/>
              <a:t>radar </a:t>
            </a:r>
            <a:r>
              <a:rPr lang="en-US" dirty="0"/>
              <a:t>the angular effect is always in favor of the </a:t>
            </a:r>
            <a:r>
              <a:rPr lang="en-US" dirty="0" smtClean="0"/>
              <a:t>violator and will produce a lower than true speed reading.</a:t>
            </a:r>
            <a:endParaRPr lang="en-US" dirty="0"/>
          </a:p>
        </p:txBody>
      </p:sp>
    </p:spTree>
    <p:extLst>
      <p:ext uri="{BB962C8B-B14F-4D97-AF65-F5344CB8AC3E}">
        <p14:creationId xmlns:p14="http://schemas.microsoft.com/office/powerpoint/2010/main" val="3270267909"/>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3DD6C276-8BDC-4E19-96E8-0EF1399A8F57}" type="slidenum">
              <a:rPr lang="en-US"/>
              <a:pPr/>
              <a:t>72</a:t>
            </a:fld>
            <a:endParaRPr lang="en-US" dirty="0"/>
          </a:p>
        </p:txBody>
      </p:sp>
      <p:sp>
        <p:nvSpPr>
          <p:cNvPr id="34818" name="Rectangle 2"/>
          <p:cNvSpPr>
            <a:spLocks noGrp="1" noChangeArrowheads="1"/>
          </p:cNvSpPr>
          <p:nvPr>
            <p:ph type="title"/>
          </p:nvPr>
        </p:nvSpPr>
        <p:spPr>
          <a:noFill/>
          <a:ln/>
        </p:spPr>
        <p:txBody>
          <a:bodyPr lIns="92075" tIns="46038" rIns="92075" bIns="46038" anchor="b"/>
          <a:lstStyle/>
          <a:p>
            <a:r>
              <a:rPr lang="en-US" sz="4800" dirty="0" smtClean="0">
                <a:solidFill>
                  <a:schemeClr val="tx1"/>
                </a:solidFill>
              </a:rPr>
              <a:t>Radar </a:t>
            </a:r>
            <a:br>
              <a:rPr lang="en-US" sz="4800" dirty="0" smtClean="0">
                <a:solidFill>
                  <a:schemeClr val="tx1"/>
                </a:solidFill>
              </a:rPr>
            </a:br>
            <a:r>
              <a:rPr lang="en-US" sz="4800" dirty="0" smtClean="0">
                <a:solidFill>
                  <a:schemeClr val="tx1"/>
                </a:solidFill>
              </a:rPr>
              <a:t>Moving Operation</a:t>
            </a:r>
            <a:endParaRPr lang="en-US" sz="4800" dirty="0">
              <a:solidFill>
                <a:schemeClr val="tx1"/>
              </a:solidFill>
            </a:endParaRPr>
          </a:p>
        </p:txBody>
      </p:sp>
      <p:sp>
        <p:nvSpPr>
          <p:cNvPr id="34819"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3200" dirty="0" smtClean="0"/>
              <a:t>In moving mode, the radar device determines and displays the speed of the patrol vehicle by sending out a signal beam that strikes the roadway just ahead of the patrol vehicle and returns. This is known as the low Doppler beam.</a:t>
            </a:r>
            <a:endParaRPr lang="en-US" sz="3200" dirty="0"/>
          </a:p>
          <a:p>
            <a:endParaRPr lang="en-US" dirty="0"/>
          </a:p>
        </p:txBody>
      </p:sp>
    </p:spTree>
    <p:extLst>
      <p:ext uri="{BB962C8B-B14F-4D97-AF65-F5344CB8AC3E}">
        <p14:creationId xmlns:p14="http://schemas.microsoft.com/office/powerpoint/2010/main" val="3958997874"/>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Moving Operation</a:t>
            </a:r>
            <a:endParaRPr lang="en-US" dirty="0">
              <a:solidFill>
                <a:schemeClr val="tx1"/>
              </a:solidFill>
            </a:endParaRPr>
          </a:p>
        </p:txBody>
      </p:sp>
      <p:sp>
        <p:nvSpPr>
          <p:cNvPr id="3" name="Content Placeholder 2"/>
          <p:cNvSpPr>
            <a:spLocks noGrp="1"/>
          </p:cNvSpPr>
          <p:nvPr>
            <p:ph idx="1"/>
          </p:nvPr>
        </p:nvSpPr>
        <p:spPr/>
        <p:txBody>
          <a:bodyPr/>
          <a:lstStyle/>
          <a:p>
            <a:r>
              <a:rPr lang="en-US" sz="3200" dirty="0" smtClean="0"/>
              <a:t>The device also sends out a signal beam that strikes the target vehicle and returns. This is known as the high Doppler beam.</a:t>
            </a:r>
            <a:endParaRPr lang="en-US" sz="3200" dirty="0"/>
          </a:p>
        </p:txBody>
      </p:sp>
      <p:sp>
        <p:nvSpPr>
          <p:cNvPr id="4" name="Slide Number Placeholder 3"/>
          <p:cNvSpPr>
            <a:spLocks noGrp="1"/>
          </p:cNvSpPr>
          <p:nvPr>
            <p:ph type="sldNum" sz="quarter" idx="12"/>
          </p:nvPr>
        </p:nvSpPr>
        <p:spPr/>
        <p:txBody>
          <a:bodyPr/>
          <a:lstStyle/>
          <a:p>
            <a:pPr>
              <a:defRPr/>
            </a:pPr>
            <a:fld id="{92946194-5ECE-4141-9CB7-021ABA2F6097}" type="slidenum">
              <a:rPr lang="en-US" smtClean="0">
                <a:solidFill>
                  <a:srgbClr val="000000"/>
                </a:solidFill>
              </a:rPr>
              <a:pPr>
                <a:defRPr/>
              </a:pPr>
              <a:t>73</a:t>
            </a:fld>
            <a:endParaRPr lang="en-US" dirty="0">
              <a:solidFill>
                <a:srgbClr val="000000"/>
              </a:solidFill>
            </a:endParaRPr>
          </a:p>
        </p:txBody>
      </p:sp>
    </p:spTree>
    <p:extLst>
      <p:ext uri="{BB962C8B-B14F-4D97-AF65-F5344CB8AC3E}">
        <p14:creationId xmlns:p14="http://schemas.microsoft.com/office/powerpoint/2010/main" val="2272999417"/>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Moving Operation</a:t>
            </a:r>
            <a:endParaRPr lang="en-US" dirty="0">
              <a:solidFill>
                <a:schemeClr val="tx1"/>
              </a:solidFill>
            </a:endParaRPr>
          </a:p>
        </p:txBody>
      </p:sp>
      <p:sp>
        <p:nvSpPr>
          <p:cNvPr id="3" name="Content Placeholder 2"/>
          <p:cNvSpPr>
            <a:spLocks noGrp="1"/>
          </p:cNvSpPr>
          <p:nvPr>
            <p:ph idx="1"/>
          </p:nvPr>
        </p:nvSpPr>
        <p:spPr/>
        <p:txBody>
          <a:bodyPr/>
          <a:lstStyle/>
          <a:p>
            <a:r>
              <a:rPr lang="en-US" sz="3200" dirty="0" smtClean="0"/>
              <a:t>The moving radar compares the difference between the low and high Doppler beam returns. It then calculates and displays a target vehicle speed.</a:t>
            </a:r>
            <a:endParaRPr lang="en-US" sz="3200" dirty="0"/>
          </a:p>
        </p:txBody>
      </p:sp>
      <p:sp>
        <p:nvSpPr>
          <p:cNvPr id="4" name="Slide Number Placeholder 3"/>
          <p:cNvSpPr>
            <a:spLocks noGrp="1"/>
          </p:cNvSpPr>
          <p:nvPr>
            <p:ph type="sldNum" sz="quarter" idx="12"/>
          </p:nvPr>
        </p:nvSpPr>
        <p:spPr/>
        <p:txBody>
          <a:bodyPr/>
          <a:lstStyle/>
          <a:p>
            <a:pPr>
              <a:defRPr/>
            </a:pPr>
            <a:fld id="{92946194-5ECE-4141-9CB7-021ABA2F6097}" type="slidenum">
              <a:rPr lang="en-US" smtClean="0">
                <a:solidFill>
                  <a:srgbClr val="000000"/>
                </a:solidFill>
              </a:rPr>
              <a:pPr>
                <a:defRPr/>
              </a:pPr>
              <a:t>74</a:t>
            </a:fld>
            <a:endParaRPr lang="en-US" dirty="0">
              <a:solidFill>
                <a:srgbClr val="000000"/>
              </a:solidFill>
            </a:endParaRPr>
          </a:p>
        </p:txBody>
      </p:sp>
    </p:spTree>
    <p:extLst>
      <p:ext uri="{BB962C8B-B14F-4D97-AF65-F5344CB8AC3E}">
        <p14:creationId xmlns:p14="http://schemas.microsoft.com/office/powerpoint/2010/main" val="10537417"/>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B39C756E-399E-4B57-B835-943DC4A39622}" type="slidenum">
              <a:rPr lang="en-US"/>
              <a:pPr/>
              <a:t>75</a:t>
            </a:fld>
            <a:endParaRPr lang="en-US" dirty="0"/>
          </a:p>
        </p:txBody>
      </p:sp>
      <p:sp>
        <p:nvSpPr>
          <p:cNvPr id="35842" name="Rectangle 2"/>
          <p:cNvSpPr>
            <a:spLocks noGrp="1" noChangeArrowheads="1"/>
          </p:cNvSpPr>
          <p:nvPr>
            <p:ph type="title"/>
          </p:nvPr>
        </p:nvSpPr>
        <p:spPr>
          <a:noFill/>
          <a:ln/>
        </p:spPr>
        <p:txBody>
          <a:bodyPr lIns="92075" tIns="46038" rIns="92075" bIns="46038" anchor="b"/>
          <a:lstStyle/>
          <a:p>
            <a:r>
              <a:rPr lang="en-US" sz="4400" dirty="0" smtClean="0">
                <a:solidFill>
                  <a:schemeClr val="tx1"/>
                </a:solidFill>
              </a:rPr>
              <a:t/>
            </a:r>
            <a:br>
              <a:rPr lang="en-US" sz="4400" dirty="0" smtClean="0">
                <a:solidFill>
                  <a:schemeClr val="tx1"/>
                </a:solidFill>
              </a:rPr>
            </a:br>
            <a:r>
              <a:rPr lang="en-US" dirty="0" smtClean="0">
                <a:solidFill>
                  <a:schemeClr val="tx1"/>
                </a:solidFill>
              </a:rPr>
              <a:t>Moving Operation</a:t>
            </a:r>
            <a:endParaRPr lang="en-US" dirty="0">
              <a:solidFill>
                <a:schemeClr val="tx1"/>
              </a:solidFill>
            </a:endParaRPr>
          </a:p>
        </p:txBody>
      </p:sp>
      <p:sp>
        <p:nvSpPr>
          <p:cNvPr id="35843"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dirty="0"/>
              <a:t>Formula</a:t>
            </a:r>
            <a:r>
              <a:rPr lang="en-US" dirty="0" smtClean="0"/>
              <a:t>:</a:t>
            </a:r>
          </a:p>
          <a:p>
            <a:pPr marL="0" indent="0">
              <a:buNone/>
            </a:pPr>
            <a:endParaRPr lang="en-US" dirty="0" smtClean="0"/>
          </a:p>
          <a:p>
            <a:r>
              <a:rPr lang="en-US" sz="2800" dirty="0" smtClean="0"/>
              <a:t>Closing Speed – Patrol Speed = Target Speed.</a:t>
            </a:r>
          </a:p>
          <a:p>
            <a:endParaRPr lang="en-US" sz="2800" dirty="0"/>
          </a:p>
          <a:p>
            <a:r>
              <a:rPr lang="en-US" sz="2800" dirty="0" smtClean="0"/>
              <a:t>This procedure and calculation is done automatically and instantaneously by the radar unit.</a:t>
            </a:r>
            <a:endParaRPr lang="en-US" sz="2800" dirty="0"/>
          </a:p>
          <a:p>
            <a:pPr marL="457200" lvl="1" indent="0">
              <a:buNone/>
            </a:pPr>
            <a:r>
              <a:rPr lang="en-US" dirty="0" smtClean="0"/>
              <a:t> </a:t>
            </a:r>
            <a:endParaRPr lang="en-US" dirty="0"/>
          </a:p>
        </p:txBody>
      </p:sp>
    </p:spTree>
    <p:extLst>
      <p:ext uri="{BB962C8B-B14F-4D97-AF65-F5344CB8AC3E}">
        <p14:creationId xmlns:p14="http://schemas.microsoft.com/office/powerpoint/2010/main" val="1715178170"/>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Moving</a:t>
            </a:r>
            <a:r>
              <a:rPr lang="en-US" dirty="0" smtClean="0"/>
              <a:t> </a:t>
            </a:r>
            <a:r>
              <a:rPr lang="en-US" dirty="0" smtClean="0">
                <a:solidFill>
                  <a:schemeClr val="tx1"/>
                </a:solidFill>
              </a:rPr>
              <a:t>Operation</a:t>
            </a:r>
            <a:endParaRPr lang="en-US" dirty="0">
              <a:solidFill>
                <a:schemeClr val="tx1"/>
              </a:solidFill>
            </a:endParaRPr>
          </a:p>
        </p:txBody>
      </p:sp>
      <p:sp>
        <p:nvSpPr>
          <p:cNvPr id="3" name="Content Placeholder 2"/>
          <p:cNvSpPr>
            <a:spLocks noGrp="1"/>
          </p:cNvSpPr>
          <p:nvPr>
            <p:ph idx="1"/>
          </p:nvPr>
        </p:nvSpPr>
        <p:spPr/>
        <p:txBody>
          <a:bodyPr/>
          <a:lstStyle/>
          <a:p>
            <a:r>
              <a:rPr lang="en-US" sz="3200" dirty="0" smtClean="0"/>
              <a:t>Any mistake in the patrol vehicle speed computation could result in the violator’s  displayed speed reading being higher than true speed</a:t>
            </a:r>
            <a:r>
              <a:rPr lang="en-US" dirty="0" smtClean="0"/>
              <a:t>.</a:t>
            </a:r>
            <a:endParaRPr lang="en-US" dirty="0"/>
          </a:p>
        </p:txBody>
      </p:sp>
      <p:sp>
        <p:nvSpPr>
          <p:cNvPr id="4" name="Slide Number Placeholder 3"/>
          <p:cNvSpPr>
            <a:spLocks noGrp="1"/>
          </p:cNvSpPr>
          <p:nvPr>
            <p:ph type="sldNum" sz="quarter" idx="12"/>
          </p:nvPr>
        </p:nvSpPr>
        <p:spPr/>
        <p:txBody>
          <a:bodyPr/>
          <a:lstStyle/>
          <a:p>
            <a:pPr>
              <a:defRPr/>
            </a:pPr>
            <a:fld id="{92946194-5ECE-4141-9CB7-021ABA2F6097}" type="slidenum">
              <a:rPr lang="en-US" smtClean="0">
                <a:solidFill>
                  <a:srgbClr val="000000"/>
                </a:solidFill>
              </a:rPr>
              <a:pPr>
                <a:defRPr/>
              </a:pPr>
              <a:t>76</a:t>
            </a:fld>
            <a:endParaRPr lang="en-US" dirty="0">
              <a:solidFill>
                <a:srgbClr val="000000"/>
              </a:solidFill>
            </a:endParaRPr>
          </a:p>
        </p:txBody>
      </p:sp>
    </p:spTree>
    <p:extLst>
      <p:ext uri="{BB962C8B-B14F-4D97-AF65-F5344CB8AC3E}">
        <p14:creationId xmlns:p14="http://schemas.microsoft.com/office/powerpoint/2010/main" val="3853803553"/>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Moving Operation</a:t>
            </a:r>
            <a:endParaRPr lang="en-US" dirty="0">
              <a:solidFill>
                <a:schemeClr val="tx1"/>
              </a:solidFill>
            </a:endParaRPr>
          </a:p>
        </p:txBody>
      </p:sp>
      <p:sp>
        <p:nvSpPr>
          <p:cNvPr id="3" name="Content Placeholder 2"/>
          <p:cNvSpPr>
            <a:spLocks noGrp="1"/>
          </p:cNvSpPr>
          <p:nvPr>
            <p:ph idx="1"/>
          </p:nvPr>
        </p:nvSpPr>
        <p:spPr/>
        <p:txBody>
          <a:bodyPr/>
          <a:lstStyle/>
          <a:p>
            <a:r>
              <a:rPr lang="en-US" dirty="0" smtClean="0"/>
              <a:t>This is why it is so important that you compare the patrol vehicle’s displayed speed on the radar to the calibrated speedometer of the patrol vehicle at the instant of the violation.</a:t>
            </a:r>
            <a:endParaRPr lang="en-US" dirty="0"/>
          </a:p>
        </p:txBody>
      </p:sp>
      <p:sp>
        <p:nvSpPr>
          <p:cNvPr id="4" name="Slide Number Placeholder 3"/>
          <p:cNvSpPr>
            <a:spLocks noGrp="1"/>
          </p:cNvSpPr>
          <p:nvPr>
            <p:ph type="sldNum" sz="quarter" idx="12"/>
          </p:nvPr>
        </p:nvSpPr>
        <p:spPr/>
        <p:txBody>
          <a:bodyPr/>
          <a:lstStyle/>
          <a:p>
            <a:pPr>
              <a:defRPr/>
            </a:pPr>
            <a:fld id="{92946194-5ECE-4141-9CB7-021ABA2F6097}" type="slidenum">
              <a:rPr lang="en-US" smtClean="0">
                <a:solidFill>
                  <a:srgbClr val="000000"/>
                </a:solidFill>
              </a:rPr>
              <a:pPr>
                <a:defRPr/>
              </a:pPr>
              <a:t>77</a:t>
            </a:fld>
            <a:endParaRPr lang="en-US" dirty="0">
              <a:solidFill>
                <a:srgbClr val="000000"/>
              </a:solidFill>
            </a:endParaRPr>
          </a:p>
        </p:txBody>
      </p:sp>
    </p:spTree>
    <p:extLst>
      <p:ext uri="{BB962C8B-B14F-4D97-AF65-F5344CB8AC3E}">
        <p14:creationId xmlns:p14="http://schemas.microsoft.com/office/powerpoint/2010/main" val="293105453"/>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Moving Operation</a:t>
            </a:r>
            <a:endParaRPr lang="en-US" dirty="0">
              <a:solidFill>
                <a:schemeClr val="tx1"/>
              </a:solidFill>
            </a:endParaRPr>
          </a:p>
        </p:txBody>
      </p:sp>
      <p:sp>
        <p:nvSpPr>
          <p:cNvPr id="3" name="Content Placeholder 2"/>
          <p:cNvSpPr>
            <a:spLocks noGrp="1"/>
          </p:cNvSpPr>
          <p:nvPr>
            <p:ph idx="1"/>
          </p:nvPr>
        </p:nvSpPr>
        <p:spPr/>
        <p:txBody>
          <a:bodyPr/>
          <a:lstStyle/>
          <a:p>
            <a:r>
              <a:rPr lang="en-US" sz="3200" dirty="0" smtClean="0"/>
              <a:t>If the patrol vehicles displayed speed and the calibrated speedometer reading differ by more than +/- 1 MPH, disregard the violators displayed speed and take no enforcement action.</a:t>
            </a:r>
            <a:endParaRPr lang="en-US" sz="3200" dirty="0"/>
          </a:p>
        </p:txBody>
      </p:sp>
      <p:sp>
        <p:nvSpPr>
          <p:cNvPr id="4" name="Slide Number Placeholder 3"/>
          <p:cNvSpPr>
            <a:spLocks noGrp="1"/>
          </p:cNvSpPr>
          <p:nvPr>
            <p:ph type="sldNum" sz="quarter" idx="12"/>
          </p:nvPr>
        </p:nvSpPr>
        <p:spPr/>
        <p:txBody>
          <a:bodyPr/>
          <a:lstStyle/>
          <a:p>
            <a:pPr>
              <a:defRPr/>
            </a:pPr>
            <a:fld id="{92946194-5ECE-4141-9CB7-021ABA2F6097}" type="slidenum">
              <a:rPr lang="en-US" smtClean="0">
                <a:solidFill>
                  <a:srgbClr val="000000"/>
                </a:solidFill>
              </a:rPr>
              <a:pPr>
                <a:defRPr/>
              </a:pPr>
              <a:t>78</a:t>
            </a:fld>
            <a:endParaRPr lang="en-US" dirty="0">
              <a:solidFill>
                <a:srgbClr val="000000"/>
              </a:solidFill>
            </a:endParaRPr>
          </a:p>
        </p:txBody>
      </p:sp>
    </p:spTree>
    <p:extLst>
      <p:ext uri="{BB962C8B-B14F-4D97-AF65-F5344CB8AC3E}">
        <p14:creationId xmlns:p14="http://schemas.microsoft.com/office/powerpoint/2010/main" val="1624919637"/>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E321FD3F-0842-4104-9076-E0BB7C54C642}" type="slidenum">
              <a:rPr lang="en-US"/>
              <a:pPr/>
              <a:t>79</a:t>
            </a:fld>
            <a:endParaRPr lang="en-US" dirty="0"/>
          </a:p>
        </p:txBody>
      </p:sp>
      <p:sp>
        <p:nvSpPr>
          <p:cNvPr id="36866" name="Rectangle 2"/>
          <p:cNvSpPr>
            <a:spLocks noGrp="1" noChangeArrowheads="1"/>
          </p:cNvSpPr>
          <p:nvPr>
            <p:ph type="title"/>
          </p:nvPr>
        </p:nvSpPr>
        <p:spPr>
          <a:noFill/>
          <a:ln/>
        </p:spPr>
        <p:txBody>
          <a:bodyPr lIns="92075" tIns="46038" rIns="92075" bIns="46038" anchor="b"/>
          <a:lstStyle/>
          <a:p>
            <a:r>
              <a:rPr lang="en-US" sz="4800" dirty="0" smtClean="0">
                <a:solidFill>
                  <a:schemeClr val="tx1"/>
                </a:solidFill>
              </a:rPr>
              <a:t>Angular or Cosine Effect</a:t>
            </a:r>
            <a:br>
              <a:rPr lang="en-US" sz="4800" dirty="0" smtClean="0">
                <a:solidFill>
                  <a:schemeClr val="tx1"/>
                </a:solidFill>
              </a:rPr>
            </a:br>
            <a:r>
              <a:rPr lang="en-US" sz="4800" dirty="0" smtClean="0">
                <a:solidFill>
                  <a:schemeClr val="tx1"/>
                </a:solidFill>
              </a:rPr>
              <a:t>Moving Operation</a:t>
            </a:r>
            <a:endParaRPr lang="en-US" sz="4800" dirty="0">
              <a:solidFill>
                <a:schemeClr val="tx1"/>
              </a:solidFill>
            </a:endParaRPr>
          </a:p>
        </p:txBody>
      </p:sp>
      <p:sp>
        <p:nvSpPr>
          <p:cNvPr id="36867"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3200" dirty="0"/>
              <a:t>Same basic </a:t>
            </a:r>
            <a:r>
              <a:rPr lang="en-US" sz="3200" dirty="0" smtClean="0"/>
              <a:t>cause </a:t>
            </a:r>
            <a:r>
              <a:rPr lang="en-US" sz="3200" dirty="0"/>
              <a:t>as </a:t>
            </a:r>
            <a:r>
              <a:rPr lang="en-US" sz="3200" dirty="0" smtClean="0"/>
              <a:t>with stationary operation.</a:t>
            </a:r>
            <a:endParaRPr lang="en-US" sz="3200" dirty="0"/>
          </a:p>
          <a:p>
            <a:r>
              <a:rPr lang="en-US" sz="3200" dirty="0" smtClean="0"/>
              <a:t>This can happen when there is a wide median between lanes and the operator has turned the antenna slightly toward the oncoming vehicles.</a:t>
            </a:r>
            <a:endParaRPr lang="en-US" sz="3200" dirty="0"/>
          </a:p>
          <a:p>
            <a:pPr marL="0" indent="0">
              <a:buNone/>
            </a:pPr>
            <a:endParaRPr lang="en-US" dirty="0"/>
          </a:p>
        </p:txBody>
      </p:sp>
    </p:spTree>
    <p:extLst>
      <p:ext uri="{BB962C8B-B14F-4D97-AF65-F5344CB8AC3E}">
        <p14:creationId xmlns:p14="http://schemas.microsoft.com/office/powerpoint/2010/main" val="41910370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4434" y="304800"/>
            <a:ext cx="6972366" cy="1311275"/>
          </a:xfrm>
        </p:spPr>
        <p:txBody>
          <a:bodyPr/>
          <a:lstStyle/>
          <a:p>
            <a:r>
              <a:rPr lang="en-US" dirty="0" smtClean="0">
                <a:solidFill>
                  <a:schemeClr val="tx1"/>
                </a:solidFill>
              </a:rPr>
              <a:t>CLEST CERTIFICATION</a:t>
            </a:r>
            <a:endParaRPr lang="en-US" dirty="0">
              <a:solidFill>
                <a:schemeClr val="tx1"/>
              </a:solidFill>
            </a:endParaRPr>
          </a:p>
        </p:txBody>
      </p:sp>
      <p:sp>
        <p:nvSpPr>
          <p:cNvPr id="3" name="Content Placeholder 2"/>
          <p:cNvSpPr>
            <a:spLocks noGrp="1"/>
          </p:cNvSpPr>
          <p:nvPr>
            <p:ph idx="1"/>
          </p:nvPr>
        </p:nvSpPr>
        <p:spPr/>
        <p:txBody>
          <a:bodyPr/>
          <a:lstStyle/>
          <a:p>
            <a:r>
              <a:rPr lang="en-US" dirty="0" smtClean="0"/>
              <a:t>Full-time, Part-time I, Part-time II and Auxiliary Officers, who have completed the approved training for their level of certification shall be eligible for certification as a Police Traffic Radar Operator.</a:t>
            </a:r>
            <a:endParaRPr lang="en-US" dirty="0"/>
          </a:p>
        </p:txBody>
      </p:sp>
      <p:sp>
        <p:nvSpPr>
          <p:cNvPr id="4" name="Slide Number Placeholder 3"/>
          <p:cNvSpPr>
            <a:spLocks noGrp="1"/>
          </p:cNvSpPr>
          <p:nvPr>
            <p:ph type="sldNum" sz="quarter" idx="12"/>
          </p:nvPr>
        </p:nvSpPr>
        <p:spPr/>
        <p:txBody>
          <a:bodyPr/>
          <a:lstStyle/>
          <a:p>
            <a:pPr>
              <a:defRPr/>
            </a:pPr>
            <a:fld id="{92946194-5ECE-4141-9CB7-021ABA2F6097}" type="slidenum">
              <a:rPr lang="en-US" smtClean="0">
                <a:solidFill>
                  <a:srgbClr val="000000"/>
                </a:solidFill>
              </a:rPr>
              <a:pPr>
                <a:defRPr/>
              </a:pPr>
              <a:t>8</a:t>
            </a:fld>
            <a:endParaRPr lang="en-US" dirty="0">
              <a:solidFill>
                <a:srgbClr val="000000"/>
              </a:solidFill>
            </a:endParaRPr>
          </a:p>
        </p:txBody>
      </p:sp>
    </p:spTree>
    <p:extLst>
      <p:ext uri="{BB962C8B-B14F-4D97-AF65-F5344CB8AC3E}">
        <p14:creationId xmlns:p14="http://schemas.microsoft.com/office/powerpoint/2010/main" val="1596553031"/>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Moving</a:t>
            </a:r>
            <a:r>
              <a:rPr lang="en-US" dirty="0" smtClean="0"/>
              <a:t> </a:t>
            </a:r>
            <a:r>
              <a:rPr lang="en-US" dirty="0" smtClean="0">
                <a:solidFill>
                  <a:schemeClr val="tx1"/>
                </a:solidFill>
              </a:rPr>
              <a:t>Radar</a:t>
            </a:r>
            <a:endParaRPr lang="en-US" dirty="0">
              <a:solidFill>
                <a:schemeClr val="tx1"/>
              </a:solidFill>
            </a:endParaRPr>
          </a:p>
        </p:txBody>
      </p:sp>
      <p:sp>
        <p:nvSpPr>
          <p:cNvPr id="3" name="Content Placeholder 2"/>
          <p:cNvSpPr>
            <a:spLocks noGrp="1"/>
          </p:cNvSpPr>
          <p:nvPr>
            <p:ph idx="1"/>
          </p:nvPr>
        </p:nvSpPr>
        <p:spPr/>
        <p:txBody>
          <a:bodyPr/>
          <a:lstStyle/>
          <a:p>
            <a:r>
              <a:rPr lang="en-US" sz="3200" dirty="0" smtClean="0"/>
              <a:t>True speed readings can only be obtained if the radar unit is correctly computing the patrol vehicle speed.</a:t>
            </a:r>
          </a:p>
          <a:p>
            <a:r>
              <a:rPr lang="en-US" sz="3200" dirty="0" smtClean="0"/>
              <a:t>If less than true patrol vehicle speed is computed by the radar, it will produce an incorrectly high target speed reading.</a:t>
            </a:r>
            <a:endParaRPr lang="en-US" sz="3200" dirty="0"/>
          </a:p>
        </p:txBody>
      </p:sp>
      <p:sp>
        <p:nvSpPr>
          <p:cNvPr id="4" name="Slide Number Placeholder 3"/>
          <p:cNvSpPr>
            <a:spLocks noGrp="1"/>
          </p:cNvSpPr>
          <p:nvPr>
            <p:ph type="sldNum" sz="quarter" idx="12"/>
          </p:nvPr>
        </p:nvSpPr>
        <p:spPr/>
        <p:txBody>
          <a:bodyPr/>
          <a:lstStyle/>
          <a:p>
            <a:pPr>
              <a:defRPr/>
            </a:pPr>
            <a:fld id="{92946194-5ECE-4141-9CB7-021ABA2F6097}" type="slidenum">
              <a:rPr lang="en-US" smtClean="0">
                <a:solidFill>
                  <a:srgbClr val="000000"/>
                </a:solidFill>
              </a:rPr>
              <a:pPr>
                <a:defRPr/>
              </a:pPr>
              <a:t>80</a:t>
            </a:fld>
            <a:endParaRPr lang="en-US" dirty="0">
              <a:solidFill>
                <a:srgbClr val="000000"/>
              </a:solidFill>
            </a:endParaRPr>
          </a:p>
        </p:txBody>
      </p:sp>
    </p:spTree>
    <p:extLst>
      <p:ext uri="{BB962C8B-B14F-4D97-AF65-F5344CB8AC3E}">
        <p14:creationId xmlns:p14="http://schemas.microsoft.com/office/powerpoint/2010/main" val="2719996601"/>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22E62586-3410-46FB-A265-515EE5C0BC30}" type="slidenum">
              <a:rPr lang="en-US"/>
              <a:pPr/>
              <a:t>81</a:t>
            </a:fld>
            <a:endParaRPr lang="en-US" dirty="0"/>
          </a:p>
        </p:txBody>
      </p:sp>
      <p:sp>
        <p:nvSpPr>
          <p:cNvPr id="37890" name="Rectangle 2"/>
          <p:cNvSpPr>
            <a:spLocks noGrp="1" noChangeArrowheads="1"/>
          </p:cNvSpPr>
          <p:nvPr>
            <p:ph type="title"/>
          </p:nvPr>
        </p:nvSpPr>
        <p:spPr>
          <a:noFill/>
          <a:ln/>
        </p:spPr>
        <p:txBody>
          <a:bodyPr lIns="92075" tIns="46038" rIns="92075" bIns="46038" anchor="b"/>
          <a:lstStyle/>
          <a:p>
            <a:r>
              <a:rPr lang="en-US" sz="4800" dirty="0" smtClean="0">
                <a:solidFill>
                  <a:schemeClr val="tx1"/>
                </a:solidFill>
              </a:rPr>
              <a:t/>
            </a:r>
            <a:br>
              <a:rPr lang="en-US" sz="4800" dirty="0" smtClean="0">
                <a:solidFill>
                  <a:schemeClr val="tx1"/>
                </a:solidFill>
              </a:rPr>
            </a:br>
            <a:r>
              <a:rPr lang="en-US" dirty="0" smtClean="0">
                <a:solidFill>
                  <a:schemeClr val="tx1"/>
                </a:solidFill>
              </a:rPr>
              <a:t>Moving Operation</a:t>
            </a:r>
            <a:endParaRPr lang="en-US" dirty="0">
              <a:solidFill>
                <a:schemeClr val="tx1"/>
              </a:solidFill>
            </a:endParaRPr>
          </a:p>
        </p:txBody>
      </p:sp>
      <p:sp>
        <p:nvSpPr>
          <p:cNvPr id="37891"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3200" dirty="0"/>
              <a:t>Conditions that </a:t>
            </a:r>
            <a:r>
              <a:rPr lang="en-US" sz="3200" dirty="0" smtClean="0"/>
              <a:t>can create a low patrol speed reading:</a:t>
            </a:r>
          </a:p>
          <a:p>
            <a:pPr lvl="1"/>
            <a:r>
              <a:rPr lang="en-US" dirty="0" smtClean="0"/>
              <a:t>The antenna being pointed at an angle to the direction of travel.</a:t>
            </a:r>
          </a:p>
          <a:p>
            <a:pPr lvl="1"/>
            <a:r>
              <a:rPr lang="en-US" dirty="0" smtClean="0"/>
              <a:t>Antenna receiving a low </a:t>
            </a:r>
            <a:r>
              <a:rPr lang="en-US" dirty="0"/>
              <a:t>D</a:t>
            </a:r>
            <a:r>
              <a:rPr lang="en-US" dirty="0" smtClean="0"/>
              <a:t>oppler reflected from some object at an angle or from a moving object.</a:t>
            </a:r>
            <a:endParaRPr lang="en-US" dirty="0"/>
          </a:p>
        </p:txBody>
      </p:sp>
    </p:spTree>
    <p:extLst>
      <p:ext uri="{BB962C8B-B14F-4D97-AF65-F5344CB8AC3E}">
        <p14:creationId xmlns:p14="http://schemas.microsoft.com/office/powerpoint/2010/main" val="3836383865"/>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Moving Operation</a:t>
            </a:r>
            <a:endParaRPr lang="en-US" dirty="0">
              <a:solidFill>
                <a:schemeClr val="tx1"/>
              </a:solidFill>
            </a:endParaRPr>
          </a:p>
        </p:txBody>
      </p:sp>
      <p:sp>
        <p:nvSpPr>
          <p:cNvPr id="3" name="Content Placeholder 2"/>
          <p:cNvSpPr>
            <a:spLocks noGrp="1"/>
          </p:cNvSpPr>
          <p:nvPr>
            <p:ph idx="1"/>
          </p:nvPr>
        </p:nvSpPr>
        <p:spPr/>
        <p:txBody>
          <a:bodyPr/>
          <a:lstStyle/>
          <a:p>
            <a:r>
              <a:rPr lang="en-US" sz="3200" dirty="0" smtClean="0"/>
              <a:t>To avoid or recognize these potential problems</a:t>
            </a:r>
          </a:p>
          <a:p>
            <a:pPr lvl="1"/>
            <a:r>
              <a:rPr lang="en-US" dirty="0" smtClean="0"/>
              <a:t>Align the antenna as straight as possible</a:t>
            </a:r>
          </a:p>
          <a:p>
            <a:pPr lvl="1"/>
            <a:r>
              <a:rPr lang="en-US" dirty="0" smtClean="0"/>
              <a:t>Continually monitor your displayed patrol speed in comparison to your calibrated speedometer reading.</a:t>
            </a:r>
            <a:endParaRPr lang="en-US" dirty="0"/>
          </a:p>
        </p:txBody>
      </p:sp>
      <p:sp>
        <p:nvSpPr>
          <p:cNvPr id="4" name="Slide Number Placeholder 3"/>
          <p:cNvSpPr>
            <a:spLocks noGrp="1"/>
          </p:cNvSpPr>
          <p:nvPr>
            <p:ph type="sldNum" sz="quarter" idx="12"/>
          </p:nvPr>
        </p:nvSpPr>
        <p:spPr/>
        <p:txBody>
          <a:bodyPr/>
          <a:lstStyle/>
          <a:p>
            <a:pPr>
              <a:defRPr/>
            </a:pPr>
            <a:fld id="{92946194-5ECE-4141-9CB7-021ABA2F6097}" type="slidenum">
              <a:rPr lang="en-US" smtClean="0">
                <a:solidFill>
                  <a:srgbClr val="000000"/>
                </a:solidFill>
              </a:rPr>
              <a:pPr>
                <a:defRPr/>
              </a:pPr>
              <a:t>82</a:t>
            </a:fld>
            <a:endParaRPr lang="en-US" dirty="0">
              <a:solidFill>
                <a:srgbClr val="000000"/>
              </a:solidFill>
            </a:endParaRPr>
          </a:p>
        </p:txBody>
      </p:sp>
    </p:spTree>
    <p:extLst>
      <p:ext uri="{BB962C8B-B14F-4D97-AF65-F5344CB8AC3E}">
        <p14:creationId xmlns:p14="http://schemas.microsoft.com/office/powerpoint/2010/main" val="3949331096"/>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Unit 4: The Radar Decision Process</a:t>
            </a:r>
            <a:endParaRPr lang="en-US" dirty="0">
              <a:solidFill>
                <a:schemeClr val="tx1"/>
              </a:solidFill>
            </a:endParaRPr>
          </a:p>
        </p:txBody>
      </p:sp>
      <p:sp>
        <p:nvSpPr>
          <p:cNvPr id="3" name="Content Placeholder 2"/>
          <p:cNvSpPr>
            <a:spLocks noGrp="1"/>
          </p:cNvSpPr>
          <p:nvPr>
            <p:ph idx="1"/>
          </p:nvPr>
        </p:nvSpPr>
        <p:spPr/>
        <p:txBody>
          <a:bodyPr/>
          <a:lstStyle/>
          <a:p>
            <a:r>
              <a:rPr lang="en-US" dirty="0" smtClean="0"/>
              <a:t>When multiple vehicles are present in the radar beam, additional factors must be considered.</a:t>
            </a:r>
            <a:endParaRPr lang="en-US" dirty="0"/>
          </a:p>
        </p:txBody>
      </p:sp>
      <p:sp>
        <p:nvSpPr>
          <p:cNvPr id="4" name="Slide Number Placeholder 3"/>
          <p:cNvSpPr>
            <a:spLocks noGrp="1"/>
          </p:cNvSpPr>
          <p:nvPr>
            <p:ph type="sldNum" sz="quarter" idx="12"/>
          </p:nvPr>
        </p:nvSpPr>
        <p:spPr/>
        <p:txBody>
          <a:bodyPr/>
          <a:lstStyle/>
          <a:p>
            <a:pPr>
              <a:defRPr/>
            </a:pPr>
            <a:fld id="{92946194-5ECE-4141-9CB7-021ABA2F6097}" type="slidenum">
              <a:rPr lang="en-US" smtClean="0">
                <a:solidFill>
                  <a:srgbClr val="000000"/>
                </a:solidFill>
              </a:rPr>
              <a:pPr>
                <a:defRPr/>
              </a:pPr>
              <a:t>83</a:t>
            </a:fld>
            <a:endParaRPr lang="en-US" dirty="0">
              <a:solidFill>
                <a:srgbClr val="000000"/>
              </a:solidFill>
            </a:endParaRPr>
          </a:p>
        </p:txBody>
      </p:sp>
    </p:spTree>
    <p:extLst>
      <p:ext uri="{BB962C8B-B14F-4D97-AF65-F5344CB8AC3E}">
        <p14:creationId xmlns:p14="http://schemas.microsoft.com/office/powerpoint/2010/main" val="2225558263"/>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5D54B5FB-B6F7-4F78-BC88-4D79A4A787AC}" type="slidenum">
              <a:rPr lang="en-US"/>
              <a:pPr/>
              <a:t>84</a:t>
            </a:fld>
            <a:endParaRPr lang="en-US" dirty="0"/>
          </a:p>
        </p:txBody>
      </p:sp>
      <p:sp>
        <p:nvSpPr>
          <p:cNvPr id="38914" name="Rectangle 2"/>
          <p:cNvSpPr>
            <a:spLocks noGrp="1" noChangeArrowheads="1"/>
          </p:cNvSpPr>
          <p:nvPr>
            <p:ph type="title"/>
          </p:nvPr>
        </p:nvSpPr>
        <p:spPr>
          <a:noFill/>
          <a:ln/>
        </p:spPr>
        <p:txBody>
          <a:bodyPr lIns="92075" tIns="46038" rIns="92075" bIns="46038" anchor="b"/>
          <a:lstStyle/>
          <a:p>
            <a:r>
              <a:rPr lang="en-US" dirty="0">
                <a:solidFill>
                  <a:schemeClr val="tx1"/>
                </a:solidFill>
              </a:rPr>
              <a:t>Multiple Signals</a:t>
            </a:r>
          </a:p>
        </p:txBody>
      </p:sp>
      <p:sp>
        <p:nvSpPr>
          <p:cNvPr id="38915"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3200" dirty="0">
                <a:latin typeface="Arial" charset="0"/>
              </a:rPr>
              <a:t>The </a:t>
            </a:r>
            <a:r>
              <a:rPr lang="en-US" sz="3200" dirty="0" smtClean="0">
                <a:latin typeface="Arial" charset="0"/>
              </a:rPr>
              <a:t>radar </a:t>
            </a:r>
            <a:r>
              <a:rPr lang="en-US" sz="3200" dirty="0">
                <a:latin typeface="Arial" charset="0"/>
              </a:rPr>
              <a:t>may receive reflected signals from many </a:t>
            </a:r>
            <a:r>
              <a:rPr lang="en-US" sz="3200" dirty="0" smtClean="0">
                <a:latin typeface="Arial" charset="0"/>
              </a:rPr>
              <a:t>vehicles.</a:t>
            </a:r>
          </a:p>
          <a:p>
            <a:r>
              <a:rPr lang="en-US" sz="3200" dirty="0" smtClean="0">
                <a:latin typeface="Arial" charset="0"/>
              </a:rPr>
              <a:t> The radar unit will display a reading based on the strongest signal received.</a:t>
            </a:r>
          </a:p>
          <a:p>
            <a:r>
              <a:rPr lang="en-US" sz="3200" dirty="0" smtClean="0">
                <a:latin typeface="Arial" charset="0"/>
              </a:rPr>
              <a:t>How do we know which vehicle?</a:t>
            </a:r>
            <a:endParaRPr lang="en-US" sz="3200" dirty="0">
              <a:latin typeface="Arial" charset="0"/>
            </a:endParaRPr>
          </a:p>
          <a:p>
            <a:pPr marL="0" indent="0">
              <a:buNone/>
            </a:pPr>
            <a:endParaRPr lang="en-US" dirty="0">
              <a:latin typeface="Arial" charset="0"/>
            </a:endParaRPr>
          </a:p>
          <a:p>
            <a:pPr marL="0" indent="0">
              <a:buNone/>
            </a:pPr>
            <a:endParaRPr lang="en-US" dirty="0">
              <a:latin typeface="Arial" charset="0"/>
            </a:endParaRPr>
          </a:p>
          <a:p>
            <a:pPr>
              <a:buFont typeface="Monotype Sorts" pitchFamily="2" charset="2"/>
              <a:buNone/>
            </a:pPr>
            <a:endParaRPr lang="en-US" dirty="0">
              <a:latin typeface="Arial" charset="0"/>
            </a:endParaRPr>
          </a:p>
        </p:txBody>
      </p:sp>
    </p:spTree>
    <p:extLst>
      <p:ext uri="{BB962C8B-B14F-4D97-AF65-F5344CB8AC3E}">
        <p14:creationId xmlns:p14="http://schemas.microsoft.com/office/powerpoint/2010/main" val="3263037583"/>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85587390-8CE2-4C63-A15B-B9E168BFC8AE}" type="slidenum">
              <a:rPr lang="en-US"/>
              <a:pPr/>
              <a:t>85</a:t>
            </a:fld>
            <a:endParaRPr lang="en-US" dirty="0"/>
          </a:p>
        </p:txBody>
      </p:sp>
      <p:sp>
        <p:nvSpPr>
          <p:cNvPr id="39938" name="Rectangle 2"/>
          <p:cNvSpPr>
            <a:spLocks noGrp="1" noChangeArrowheads="1"/>
          </p:cNvSpPr>
          <p:nvPr>
            <p:ph type="title"/>
          </p:nvPr>
        </p:nvSpPr>
        <p:spPr>
          <a:noFill/>
          <a:ln/>
        </p:spPr>
        <p:txBody>
          <a:bodyPr lIns="92075" tIns="46038" rIns="92075" bIns="46038" anchor="b"/>
          <a:lstStyle/>
          <a:p>
            <a:r>
              <a:rPr lang="en-US" dirty="0">
                <a:solidFill>
                  <a:schemeClr val="tx1"/>
                </a:solidFill>
              </a:rPr>
              <a:t/>
            </a:r>
            <a:br>
              <a:rPr lang="en-US" dirty="0">
                <a:solidFill>
                  <a:schemeClr val="tx1"/>
                </a:solidFill>
              </a:rPr>
            </a:br>
            <a:r>
              <a:rPr lang="en-US" dirty="0">
                <a:solidFill>
                  <a:schemeClr val="tx1"/>
                </a:solidFill>
              </a:rPr>
              <a:t>Reflective Capability</a:t>
            </a:r>
          </a:p>
        </p:txBody>
      </p:sp>
      <p:sp>
        <p:nvSpPr>
          <p:cNvPr id="39939"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dirty="0">
                <a:latin typeface="Arial" charset="0"/>
              </a:rPr>
              <a:t>Reflective Capability </a:t>
            </a:r>
          </a:p>
          <a:p>
            <a:pPr>
              <a:buFont typeface="Monotype Sorts" pitchFamily="2" charset="2"/>
              <a:buNone/>
            </a:pPr>
            <a:r>
              <a:rPr lang="en-US" dirty="0">
                <a:latin typeface="Arial" charset="0"/>
              </a:rPr>
              <a:t>	</a:t>
            </a:r>
            <a:r>
              <a:rPr lang="en-US" sz="2400" dirty="0">
                <a:latin typeface="Arial" charset="0"/>
              </a:rPr>
              <a:t>A large truck will obviously have a larger reflective area than a small passenger </a:t>
            </a:r>
            <a:r>
              <a:rPr lang="en-US" sz="2400" dirty="0" smtClean="0">
                <a:latin typeface="Arial" charset="0"/>
              </a:rPr>
              <a:t>car. Thus </a:t>
            </a:r>
            <a:r>
              <a:rPr lang="en-US" sz="2400" dirty="0">
                <a:latin typeface="Arial" charset="0"/>
              </a:rPr>
              <a:t>a truck can create a stronger signal than a passenger </a:t>
            </a:r>
            <a:r>
              <a:rPr lang="en-US" sz="2400" dirty="0" smtClean="0">
                <a:latin typeface="Arial" charset="0"/>
              </a:rPr>
              <a:t>vehicle, </a:t>
            </a:r>
            <a:r>
              <a:rPr lang="en-US" sz="2400" dirty="0">
                <a:latin typeface="Arial" charset="0"/>
              </a:rPr>
              <a:t>and a passenger vehicle can create a stronger signal than a motorcycle.</a:t>
            </a:r>
          </a:p>
          <a:p>
            <a:pPr>
              <a:buFont typeface="Monotype Sorts" pitchFamily="2" charset="2"/>
              <a:buNone/>
            </a:pPr>
            <a:r>
              <a:rPr lang="en-US" sz="2400" dirty="0">
                <a:latin typeface="Arial" charset="0"/>
              </a:rPr>
              <a:t>	The shape and physical make up of a target vehicle will </a:t>
            </a:r>
            <a:r>
              <a:rPr lang="en-US" sz="2400" dirty="0" smtClean="0">
                <a:latin typeface="Arial" charset="0"/>
              </a:rPr>
              <a:t>also affect </a:t>
            </a:r>
            <a:r>
              <a:rPr lang="en-US" sz="2400" dirty="0">
                <a:latin typeface="Arial" charset="0"/>
              </a:rPr>
              <a:t>its reflective capability</a:t>
            </a:r>
            <a:r>
              <a:rPr lang="en-US" sz="2400" dirty="0" smtClean="0">
                <a:latin typeface="Arial" charset="0"/>
              </a:rPr>
              <a:t>. A Jeep is likely to be more reflective than a Corvette.</a:t>
            </a:r>
            <a:endParaRPr lang="en-US" sz="2400" dirty="0">
              <a:latin typeface="Arial" charset="0"/>
            </a:endParaRPr>
          </a:p>
          <a:p>
            <a:pPr>
              <a:buFont typeface="Monotype Sorts" pitchFamily="2" charset="2"/>
              <a:buNone/>
            </a:pPr>
            <a:endParaRPr lang="en-US" sz="2400" dirty="0">
              <a:latin typeface="Arial" charset="0"/>
            </a:endParaRPr>
          </a:p>
        </p:txBody>
      </p:sp>
    </p:spTree>
    <p:extLst>
      <p:ext uri="{BB962C8B-B14F-4D97-AF65-F5344CB8AC3E}">
        <p14:creationId xmlns:p14="http://schemas.microsoft.com/office/powerpoint/2010/main" val="3033732684"/>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5493BC27-EC17-45AD-BDF1-55979100B8B4}" type="slidenum">
              <a:rPr lang="en-US"/>
              <a:pPr/>
              <a:t>86</a:t>
            </a:fld>
            <a:endParaRPr lang="en-US" dirty="0"/>
          </a:p>
        </p:txBody>
      </p:sp>
      <p:sp>
        <p:nvSpPr>
          <p:cNvPr id="40962" name="Rectangle 2"/>
          <p:cNvSpPr>
            <a:spLocks noGrp="1" noChangeArrowheads="1"/>
          </p:cNvSpPr>
          <p:nvPr>
            <p:ph type="title"/>
          </p:nvPr>
        </p:nvSpPr>
        <p:spPr>
          <a:noFill/>
          <a:ln/>
        </p:spPr>
        <p:txBody>
          <a:bodyPr lIns="92075" tIns="46038" rIns="92075" bIns="46038" anchor="b"/>
          <a:lstStyle/>
          <a:p>
            <a:r>
              <a:rPr lang="en-US" dirty="0">
                <a:solidFill>
                  <a:schemeClr val="tx1"/>
                </a:solidFill>
              </a:rPr>
              <a:t/>
            </a:r>
            <a:br>
              <a:rPr lang="en-US" dirty="0">
                <a:solidFill>
                  <a:schemeClr val="tx1"/>
                </a:solidFill>
              </a:rPr>
            </a:br>
            <a:r>
              <a:rPr lang="en-US" dirty="0">
                <a:solidFill>
                  <a:schemeClr val="tx1"/>
                </a:solidFill>
              </a:rPr>
              <a:t>Reflective Capability</a:t>
            </a:r>
          </a:p>
        </p:txBody>
      </p:sp>
      <p:sp>
        <p:nvSpPr>
          <p:cNvPr id="40963"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3200" dirty="0">
                <a:latin typeface="Arial" charset="0"/>
              </a:rPr>
              <a:t>Streamlined vehicles, or those made of fiberglass will reflect a </a:t>
            </a:r>
            <a:r>
              <a:rPr lang="en-US" sz="3200" dirty="0" smtClean="0">
                <a:latin typeface="Arial" charset="0"/>
              </a:rPr>
              <a:t>radar signal</a:t>
            </a:r>
            <a:r>
              <a:rPr lang="en-US" sz="3200" dirty="0">
                <a:latin typeface="Arial" charset="0"/>
              </a:rPr>
              <a:t>.  However, the distance at which the </a:t>
            </a:r>
            <a:r>
              <a:rPr lang="en-US" sz="3200" dirty="0" smtClean="0">
                <a:latin typeface="Arial" charset="0"/>
              </a:rPr>
              <a:t>radar </a:t>
            </a:r>
            <a:r>
              <a:rPr lang="en-US" sz="3200" dirty="0">
                <a:latin typeface="Arial" charset="0"/>
              </a:rPr>
              <a:t>displays a reading for such </a:t>
            </a:r>
            <a:r>
              <a:rPr lang="en-US" sz="3200" dirty="0" smtClean="0">
                <a:latin typeface="Arial" charset="0"/>
              </a:rPr>
              <a:t>vehicles </a:t>
            </a:r>
            <a:r>
              <a:rPr lang="en-US" sz="3200" dirty="0">
                <a:latin typeface="Arial" charset="0"/>
              </a:rPr>
              <a:t>will be reduced.</a:t>
            </a:r>
          </a:p>
          <a:p>
            <a:pPr>
              <a:buFont typeface="Monotype Sorts" pitchFamily="2" charset="2"/>
              <a:buNone/>
            </a:pPr>
            <a:endParaRPr lang="en-US" dirty="0">
              <a:latin typeface="Arial" charset="0"/>
            </a:endParaRPr>
          </a:p>
        </p:txBody>
      </p:sp>
    </p:spTree>
    <p:extLst>
      <p:ext uri="{BB962C8B-B14F-4D97-AF65-F5344CB8AC3E}">
        <p14:creationId xmlns:p14="http://schemas.microsoft.com/office/powerpoint/2010/main" val="158570774"/>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Slide Number Placeholder 3"/>
          <p:cNvSpPr>
            <a:spLocks noGrp="1"/>
          </p:cNvSpPr>
          <p:nvPr>
            <p:ph type="sldNum" sz="quarter" idx="12"/>
          </p:nvPr>
        </p:nvSpPr>
        <p:spPr/>
        <p:txBody>
          <a:bodyPr/>
          <a:lstStyle/>
          <a:p>
            <a:fld id="{7F344199-8E52-402A-921D-945C60906563}" type="slidenum">
              <a:rPr lang="en-US"/>
              <a:pPr/>
              <a:t>87</a:t>
            </a:fld>
            <a:endParaRPr lang="en-US" dirty="0"/>
          </a:p>
        </p:txBody>
      </p:sp>
      <p:sp>
        <p:nvSpPr>
          <p:cNvPr id="212994" name="Text Box 2"/>
          <p:cNvSpPr txBox="1">
            <a:spLocks noChangeArrowheads="1"/>
          </p:cNvSpPr>
          <p:nvPr/>
        </p:nvSpPr>
        <p:spPr bwMode="auto">
          <a:xfrm>
            <a:off x="1828800" y="552450"/>
            <a:ext cx="8203599"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5400" b="1" dirty="0" smtClean="0"/>
              <a:t>Reflective Capability</a:t>
            </a:r>
            <a:endParaRPr lang="en-US" sz="5400" b="1" dirty="0"/>
          </a:p>
        </p:txBody>
      </p:sp>
      <p:pic>
        <p:nvPicPr>
          <p:cNvPr id="212995" name="Picture 3" descr="F:\IMAGES.WMF\TRANSPRT\GROUND\TRNGR413.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1700" y="2284413"/>
            <a:ext cx="2371725" cy="2787650"/>
          </a:xfrm>
          <a:prstGeom prst="rect">
            <a:avLst/>
          </a:prstGeom>
          <a:noFill/>
          <a:extLst>
            <a:ext uri="{909E8E84-426E-40DD-AFC4-6F175D3DCCD1}">
              <a14:hiddenFill xmlns:a14="http://schemas.microsoft.com/office/drawing/2010/main">
                <a:solidFill>
                  <a:srgbClr val="FFFFFF"/>
                </a:solidFill>
              </a14:hiddenFill>
            </a:ext>
          </a:extLst>
        </p:spPr>
      </p:pic>
      <p:grpSp>
        <p:nvGrpSpPr>
          <p:cNvPr id="212996" name="Group 4"/>
          <p:cNvGrpSpPr>
            <a:grpSpLocks/>
          </p:cNvGrpSpPr>
          <p:nvPr/>
        </p:nvGrpSpPr>
        <p:grpSpPr bwMode="auto">
          <a:xfrm>
            <a:off x="4092575" y="3594100"/>
            <a:ext cx="2160588" cy="1477963"/>
            <a:chOff x="3224" y="2007"/>
            <a:chExt cx="1157" cy="727"/>
          </a:xfrm>
        </p:grpSpPr>
        <p:sp>
          <p:nvSpPr>
            <p:cNvPr id="212997" name="Freeform 5"/>
            <p:cNvSpPr>
              <a:spLocks/>
            </p:cNvSpPr>
            <p:nvPr/>
          </p:nvSpPr>
          <p:spPr bwMode="auto">
            <a:xfrm>
              <a:off x="3224" y="2007"/>
              <a:ext cx="1157" cy="727"/>
            </a:xfrm>
            <a:custGeom>
              <a:avLst/>
              <a:gdLst>
                <a:gd name="T0" fmla="*/ 1870 w 2315"/>
                <a:gd name="T1" fmla="*/ 156 h 1454"/>
                <a:gd name="T2" fmla="*/ 1925 w 2315"/>
                <a:gd name="T3" fmla="*/ 293 h 1454"/>
                <a:gd name="T4" fmla="*/ 2004 w 2315"/>
                <a:gd name="T5" fmla="*/ 417 h 1454"/>
                <a:gd name="T6" fmla="*/ 2102 w 2315"/>
                <a:gd name="T7" fmla="*/ 493 h 1454"/>
                <a:gd name="T8" fmla="*/ 2167 w 2315"/>
                <a:gd name="T9" fmla="*/ 536 h 1454"/>
                <a:gd name="T10" fmla="*/ 2229 w 2315"/>
                <a:gd name="T11" fmla="*/ 582 h 1454"/>
                <a:gd name="T12" fmla="*/ 2273 w 2315"/>
                <a:gd name="T13" fmla="*/ 656 h 1454"/>
                <a:gd name="T14" fmla="*/ 2258 w 2315"/>
                <a:gd name="T15" fmla="*/ 774 h 1454"/>
                <a:gd name="T16" fmla="*/ 2284 w 2315"/>
                <a:gd name="T17" fmla="*/ 864 h 1454"/>
                <a:gd name="T18" fmla="*/ 2311 w 2315"/>
                <a:gd name="T19" fmla="*/ 953 h 1454"/>
                <a:gd name="T20" fmla="*/ 2274 w 2315"/>
                <a:gd name="T21" fmla="*/ 1080 h 1454"/>
                <a:gd name="T22" fmla="*/ 2205 w 2315"/>
                <a:gd name="T23" fmla="*/ 1139 h 1454"/>
                <a:gd name="T24" fmla="*/ 2133 w 2315"/>
                <a:gd name="T25" fmla="*/ 1172 h 1454"/>
                <a:gd name="T26" fmla="*/ 2068 w 2315"/>
                <a:gd name="T27" fmla="*/ 1444 h 1454"/>
                <a:gd name="T28" fmla="*/ 1998 w 2315"/>
                <a:gd name="T29" fmla="*/ 1454 h 1454"/>
                <a:gd name="T30" fmla="*/ 1918 w 2315"/>
                <a:gd name="T31" fmla="*/ 1450 h 1454"/>
                <a:gd name="T32" fmla="*/ 1844 w 2315"/>
                <a:gd name="T33" fmla="*/ 1407 h 1454"/>
                <a:gd name="T34" fmla="*/ 1833 w 2315"/>
                <a:gd name="T35" fmla="*/ 1276 h 1454"/>
                <a:gd name="T36" fmla="*/ 1497 w 2315"/>
                <a:gd name="T37" fmla="*/ 1253 h 1454"/>
                <a:gd name="T38" fmla="*/ 1423 w 2315"/>
                <a:gd name="T39" fmla="*/ 1271 h 1454"/>
                <a:gd name="T40" fmla="*/ 1346 w 2315"/>
                <a:gd name="T41" fmla="*/ 1271 h 1454"/>
                <a:gd name="T42" fmla="*/ 1245 w 2315"/>
                <a:gd name="T43" fmla="*/ 1264 h 1454"/>
                <a:gd name="T44" fmla="*/ 1108 w 2315"/>
                <a:gd name="T45" fmla="*/ 1270 h 1454"/>
                <a:gd name="T46" fmla="*/ 969 w 2315"/>
                <a:gd name="T47" fmla="*/ 1276 h 1454"/>
                <a:gd name="T48" fmla="*/ 847 w 2315"/>
                <a:gd name="T49" fmla="*/ 1254 h 1454"/>
                <a:gd name="T50" fmla="*/ 769 w 2315"/>
                <a:gd name="T51" fmla="*/ 1221 h 1454"/>
                <a:gd name="T52" fmla="*/ 672 w 2315"/>
                <a:gd name="T53" fmla="*/ 1235 h 1454"/>
                <a:gd name="T54" fmla="*/ 581 w 2315"/>
                <a:gd name="T55" fmla="*/ 1251 h 1454"/>
                <a:gd name="T56" fmla="*/ 518 w 2315"/>
                <a:gd name="T57" fmla="*/ 1254 h 1454"/>
                <a:gd name="T58" fmla="*/ 480 w 2315"/>
                <a:gd name="T59" fmla="*/ 1317 h 1454"/>
                <a:gd name="T60" fmla="*/ 465 w 2315"/>
                <a:gd name="T61" fmla="*/ 1433 h 1454"/>
                <a:gd name="T62" fmla="*/ 403 w 2315"/>
                <a:gd name="T63" fmla="*/ 1452 h 1454"/>
                <a:gd name="T64" fmla="*/ 344 w 2315"/>
                <a:gd name="T65" fmla="*/ 1452 h 1454"/>
                <a:gd name="T66" fmla="*/ 284 w 2315"/>
                <a:gd name="T67" fmla="*/ 1451 h 1454"/>
                <a:gd name="T68" fmla="*/ 221 w 2315"/>
                <a:gd name="T69" fmla="*/ 1348 h 1454"/>
                <a:gd name="T70" fmla="*/ 207 w 2315"/>
                <a:gd name="T71" fmla="*/ 1165 h 1454"/>
                <a:gd name="T72" fmla="*/ 119 w 2315"/>
                <a:gd name="T73" fmla="*/ 1139 h 1454"/>
                <a:gd name="T74" fmla="*/ 36 w 2315"/>
                <a:gd name="T75" fmla="*/ 1067 h 1454"/>
                <a:gd name="T76" fmla="*/ 0 w 2315"/>
                <a:gd name="T77" fmla="*/ 900 h 1454"/>
                <a:gd name="T78" fmla="*/ 54 w 2315"/>
                <a:gd name="T79" fmla="*/ 731 h 1454"/>
                <a:gd name="T80" fmla="*/ 81 w 2315"/>
                <a:gd name="T81" fmla="*/ 607 h 1454"/>
                <a:gd name="T82" fmla="*/ 157 w 2315"/>
                <a:gd name="T83" fmla="*/ 537 h 1454"/>
                <a:gd name="T84" fmla="*/ 245 w 2315"/>
                <a:gd name="T85" fmla="*/ 482 h 1454"/>
                <a:gd name="T86" fmla="*/ 336 w 2315"/>
                <a:gd name="T87" fmla="*/ 432 h 1454"/>
                <a:gd name="T88" fmla="*/ 406 w 2315"/>
                <a:gd name="T89" fmla="*/ 336 h 1454"/>
                <a:gd name="T90" fmla="*/ 468 w 2315"/>
                <a:gd name="T91" fmla="*/ 224 h 1454"/>
                <a:gd name="T92" fmla="*/ 534 w 2315"/>
                <a:gd name="T93" fmla="*/ 112 h 1454"/>
                <a:gd name="T94" fmla="*/ 634 w 2315"/>
                <a:gd name="T95" fmla="*/ 43 h 1454"/>
                <a:gd name="T96" fmla="*/ 756 w 2315"/>
                <a:gd name="T97" fmla="*/ 22 h 1454"/>
                <a:gd name="T98" fmla="*/ 884 w 2315"/>
                <a:gd name="T99" fmla="*/ 12 h 1454"/>
                <a:gd name="T100" fmla="*/ 1013 w 2315"/>
                <a:gd name="T101" fmla="*/ 3 h 1454"/>
                <a:gd name="T102" fmla="*/ 1136 w 2315"/>
                <a:gd name="T103" fmla="*/ 0 h 1454"/>
                <a:gd name="T104" fmla="*/ 1262 w 2315"/>
                <a:gd name="T105" fmla="*/ 1 h 1454"/>
                <a:gd name="T106" fmla="*/ 1387 w 2315"/>
                <a:gd name="T107" fmla="*/ 6 h 1454"/>
                <a:gd name="T108" fmla="*/ 1514 w 2315"/>
                <a:gd name="T109" fmla="*/ 14 h 1454"/>
                <a:gd name="T110" fmla="*/ 1637 w 2315"/>
                <a:gd name="T111" fmla="*/ 27 h 1454"/>
                <a:gd name="T112" fmla="*/ 1757 w 2315"/>
                <a:gd name="T113" fmla="*/ 43 h 1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315" h="1454">
                  <a:moveTo>
                    <a:pt x="1757" y="43"/>
                  </a:moveTo>
                  <a:lnTo>
                    <a:pt x="1831" y="78"/>
                  </a:lnTo>
                  <a:lnTo>
                    <a:pt x="1845" y="103"/>
                  </a:lnTo>
                  <a:lnTo>
                    <a:pt x="1857" y="128"/>
                  </a:lnTo>
                  <a:lnTo>
                    <a:pt x="1870" y="156"/>
                  </a:lnTo>
                  <a:lnTo>
                    <a:pt x="1880" y="182"/>
                  </a:lnTo>
                  <a:lnTo>
                    <a:pt x="1892" y="210"/>
                  </a:lnTo>
                  <a:lnTo>
                    <a:pt x="1902" y="238"/>
                  </a:lnTo>
                  <a:lnTo>
                    <a:pt x="1914" y="265"/>
                  </a:lnTo>
                  <a:lnTo>
                    <a:pt x="1925" y="293"/>
                  </a:lnTo>
                  <a:lnTo>
                    <a:pt x="1938" y="319"/>
                  </a:lnTo>
                  <a:lnTo>
                    <a:pt x="1952" y="346"/>
                  </a:lnTo>
                  <a:lnTo>
                    <a:pt x="1967" y="371"/>
                  </a:lnTo>
                  <a:lnTo>
                    <a:pt x="1984" y="394"/>
                  </a:lnTo>
                  <a:lnTo>
                    <a:pt x="2004" y="417"/>
                  </a:lnTo>
                  <a:lnTo>
                    <a:pt x="2026" y="438"/>
                  </a:lnTo>
                  <a:lnTo>
                    <a:pt x="2050" y="458"/>
                  </a:lnTo>
                  <a:lnTo>
                    <a:pt x="2077" y="475"/>
                  </a:lnTo>
                  <a:lnTo>
                    <a:pt x="2090" y="484"/>
                  </a:lnTo>
                  <a:lnTo>
                    <a:pt x="2102" y="493"/>
                  </a:lnTo>
                  <a:lnTo>
                    <a:pt x="2114" y="503"/>
                  </a:lnTo>
                  <a:lnTo>
                    <a:pt x="2128" y="511"/>
                  </a:lnTo>
                  <a:lnTo>
                    <a:pt x="2141" y="520"/>
                  </a:lnTo>
                  <a:lnTo>
                    <a:pt x="2155" y="528"/>
                  </a:lnTo>
                  <a:lnTo>
                    <a:pt x="2167" y="536"/>
                  </a:lnTo>
                  <a:lnTo>
                    <a:pt x="2180" y="545"/>
                  </a:lnTo>
                  <a:lnTo>
                    <a:pt x="2193" y="553"/>
                  </a:lnTo>
                  <a:lnTo>
                    <a:pt x="2205" y="563"/>
                  </a:lnTo>
                  <a:lnTo>
                    <a:pt x="2218" y="573"/>
                  </a:lnTo>
                  <a:lnTo>
                    <a:pt x="2229" y="582"/>
                  </a:lnTo>
                  <a:lnTo>
                    <a:pt x="2240" y="594"/>
                  </a:lnTo>
                  <a:lnTo>
                    <a:pt x="2250" y="605"/>
                  </a:lnTo>
                  <a:lnTo>
                    <a:pt x="2259" y="617"/>
                  </a:lnTo>
                  <a:lnTo>
                    <a:pt x="2269" y="630"/>
                  </a:lnTo>
                  <a:lnTo>
                    <a:pt x="2273" y="656"/>
                  </a:lnTo>
                  <a:lnTo>
                    <a:pt x="2273" y="681"/>
                  </a:lnTo>
                  <a:lnTo>
                    <a:pt x="2271" y="705"/>
                  </a:lnTo>
                  <a:lnTo>
                    <a:pt x="2267" y="728"/>
                  </a:lnTo>
                  <a:lnTo>
                    <a:pt x="2263" y="751"/>
                  </a:lnTo>
                  <a:lnTo>
                    <a:pt x="2258" y="774"/>
                  </a:lnTo>
                  <a:lnTo>
                    <a:pt x="2254" y="799"/>
                  </a:lnTo>
                  <a:lnTo>
                    <a:pt x="2250" y="822"/>
                  </a:lnTo>
                  <a:lnTo>
                    <a:pt x="2259" y="837"/>
                  </a:lnTo>
                  <a:lnTo>
                    <a:pt x="2272" y="851"/>
                  </a:lnTo>
                  <a:lnTo>
                    <a:pt x="2284" y="864"/>
                  </a:lnTo>
                  <a:lnTo>
                    <a:pt x="2296" y="879"/>
                  </a:lnTo>
                  <a:lnTo>
                    <a:pt x="2305" y="895"/>
                  </a:lnTo>
                  <a:lnTo>
                    <a:pt x="2312" y="913"/>
                  </a:lnTo>
                  <a:lnTo>
                    <a:pt x="2315" y="932"/>
                  </a:lnTo>
                  <a:lnTo>
                    <a:pt x="2311" y="953"/>
                  </a:lnTo>
                  <a:lnTo>
                    <a:pt x="2302" y="977"/>
                  </a:lnTo>
                  <a:lnTo>
                    <a:pt x="2295" y="1004"/>
                  </a:lnTo>
                  <a:lnTo>
                    <a:pt x="2288" y="1029"/>
                  </a:lnTo>
                  <a:lnTo>
                    <a:pt x="2282" y="1054"/>
                  </a:lnTo>
                  <a:lnTo>
                    <a:pt x="2274" y="1080"/>
                  </a:lnTo>
                  <a:lnTo>
                    <a:pt x="2265" y="1103"/>
                  </a:lnTo>
                  <a:lnTo>
                    <a:pt x="2254" y="1125"/>
                  </a:lnTo>
                  <a:lnTo>
                    <a:pt x="2238" y="1145"/>
                  </a:lnTo>
                  <a:lnTo>
                    <a:pt x="2220" y="1139"/>
                  </a:lnTo>
                  <a:lnTo>
                    <a:pt x="2205" y="1139"/>
                  </a:lnTo>
                  <a:lnTo>
                    <a:pt x="2190" y="1144"/>
                  </a:lnTo>
                  <a:lnTo>
                    <a:pt x="2176" y="1152"/>
                  </a:lnTo>
                  <a:lnTo>
                    <a:pt x="2163" y="1162"/>
                  </a:lnTo>
                  <a:lnTo>
                    <a:pt x="2148" y="1170"/>
                  </a:lnTo>
                  <a:lnTo>
                    <a:pt x="2133" y="1172"/>
                  </a:lnTo>
                  <a:lnTo>
                    <a:pt x="2115" y="1167"/>
                  </a:lnTo>
                  <a:lnTo>
                    <a:pt x="2099" y="1417"/>
                  </a:lnTo>
                  <a:lnTo>
                    <a:pt x="2090" y="1428"/>
                  </a:lnTo>
                  <a:lnTo>
                    <a:pt x="2080" y="1437"/>
                  </a:lnTo>
                  <a:lnTo>
                    <a:pt x="2068" y="1444"/>
                  </a:lnTo>
                  <a:lnTo>
                    <a:pt x="2056" y="1448"/>
                  </a:lnTo>
                  <a:lnTo>
                    <a:pt x="2043" y="1452"/>
                  </a:lnTo>
                  <a:lnTo>
                    <a:pt x="2028" y="1453"/>
                  </a:lnTo>
                  <a:lnTo>
                    <a:pt x="2013" y="1454"/>
                  </a:lnTo>
                  <a:lnTo>
                    <a:pt x="1998" y="1454"/>
                  </a:lnTo>
                  <a:lnTo>
                    <a:pt x="1982" y="1453"/>
                  </a:lnTo>
                  <a:lnTo>
                    <a:pt x="1966" y="1453"/>
                  </a:lnTo>
                  <a:lnTo>
                    <a:pt x="1951" y="1452"/>
                  </a:lnTo>
                  <a:lnTo>
                    <a:pt x="1935" y="1451"/>
                  </a:lnTo>
                  <a:lnTo>
                    <a:pt x="1918" y="1450"/>
                  </a:lnTo>
                  <a:lnTo>
                    <a:pt x="1902" y="1451"/>
                  </a:lnTo>
                  <a:lnTo>
                    <a:pt x="1887" y="1451"/>
                  </a:lnTo>
                  <a:lnTo>
                    <a:pt x="1872" y="1453"/>
                  </a:lnTo>
                  <a:lnTo>
                    <a:pt x="1853" y="1431"/>
                  </a:lnTo>
                  <a:lnTo>
                    <a:pt x="1844" y="1407"/>
                  </a:lnTo>
                  <a:lnTo>
                    <a:pt x="1842" y="1379"/>
                  </a:lnTo>
                  <a:lnTo>
                    <a:pt x="1845" y="1352"/>
                  </a:lnTo>
                  <a:lnTo>
                    <a:pt x="1846" y="1324"/>
                  </a:lnTo>
                  <a:lnTo>
                    <a:pt x="1844" y="1297"/>
                  </a:lnTo>
                  <a:lnTo>
                    <a:pt x="1833" y="1276"/>
                  </a:lnTo>
                  <a:lnTo>
                    <a:pt x="1811" y="1257"/>
                  </a:lnTo>
                  <a:lnTo>
                    <a:pt x="1540" y="1232"/>
                  </a:lnTo>
                  <a:lnTo>
                    <a:pt x="1526" y="1240"/>
                  </a:lnTo>
                  <a:lnTo>
                    <a:pt x="1512" y="1247"/>
                  </a:lnTo>
                  <a:lnTo>
                    <a:pt x="1497" y="1253"/>
                  </a:lnTo>
                  <a:lnTo>
                    <a:pt x="1483" y="1258"/>
                  </a:lnTo>
                  <a:lnTo>
                    <a:pt x="1468" y="1263"/>
                  </a:lnTo>
                  <a:lnTo>
                    <a:pt x="1453" y="1266"/>
                  </a:lnTo>
                  <a:lnTo>
                    <a:pt x="1438" y="1269"/>
                  </a:lnTo>
                  <a:lnTo>
                    <a:pt x="1423" y="1271"/>
                  </a:lnTo>
                  <a:lnTo>
                    <a:pt x="1408" y="1272"/>
                  </a:lnTo>
                  <a:lnTo>
                    <a:pt x="1393" y="1273"/>
                  </a:lnTo>
                  <a:lnTo>
                    <a:pt x="1377" y="1273"/>
                  </a:lnTo>
                  <a:lnTo>
                    <a:pt x="1362" y="1272"/>
                  </a:lnTo>
                  <a:lnTo>
                    <a:pt x="1346" y="1271"/>
                  </a:lnTo>
                  <a:lnTo>
                    <a:pt x="1331" y="1269"/>
                  </a:lnTo>
                  <a:lnTo>
                    <a:pt x="1315" y="1266"/>
                  </a:lnTo>
                  <a:lnTo>
                    <a:pt x="1300" y="1264"/>
                  </a:lnTo>
                  <a:lnTo>
                    <a:pt x="1272" y="1264"/>
                  </a:lnTo>
                  <a:lnTo>
                    <a:pt x="1245" y="1264"/>
                  </a:lnTo>
                  <a:lnTo>
                    <a:pt x="1217" y="1265"/>
                  </a:lnTo>
                  <a:lnTo>
                    <a:pt x="1191" y="1265"/>
                  </a:lnTo>
                  <a:lnTo>
                    <a:pt x="1163" y="1268"/>
                  </a:lnTo>
                  <a:lnTo>
                    <a:pt x="1135" y="1269"/>
                  </a:lnTo>
                  <a:lnTo>
                    <a:pt x="1108" y="1270"/>
                  </a:lnTo>
                  <a:lnTo>
                    <a:pt x="1080" y="1272"/>
                  </a:lnTo>
                  <a:lnTo>
                    <a:pt x="1052" y="1273"/>
                  </a:lnTo>
                  <a:lnTo>
                    <a:pt x="1025" y="1274"/>
                  </a:lnTo>
                  <a:lnTo>
                    <a:pt x="997" y="1274"/>
                  </a:lnTo>
                  <a:lnTo>
                    <a:pt x="969" y="1276"/>
                  </a:lnTo>
                  <a:lnTo>
                    <a:pt x="942" y="1274"/>
                  </a:lnTo>
                  <a:lnTo>
                    <a:pt x="914" y="1274"/>
                  </a:lnTo>
                  <a:lnTo>
                    <a:pt x="886" y="1272"/>
                  </a:lnTo>
                  <a:lnTo>
                    <a:pt x="859" y="1270"/>
                  </a:lnTo>
                  <a:lnTo>
                    <a:pt x="847" y="1254"/>
                  </a:lnTo>
                  <a:lnTo>
                    <a:pt x="833" y="1241"/>
                  </a:lnTo>
                  <a:lnTo>
                    <a:pt x="820" y="1232"/>
                  </a:lnTo>
                  <a:lnTo>
                    <a:pt x="804" y="1226"/>
                  </a:lnTo>
                  <a:lnTo>
                    <a:pt x="786" y="1223"/>
                  </a:lnTo>
                  <a:lnTo>
                    <a:pt x="769" y="1221"/>
                  </a:lnTo>
                  <a:lnTo>
                    <a:pt x="749" y="1221"/>
                  </a:lnTo>
                  <a:lnTo>
                    <a:pt x="731" y="1224"/>
                  </a:lnTo>
                  <a:lnTo>
                    <a:pt x="711" y="1226"/>
                  </a:lnTo>
                  <a:lnTo>
                    <a:pt x="692" y="1231"/>
                  </a:lnTo>
                  <a:lnTo>
                    <a:pt x="672" y="1235"/>
                  </a:lnTo>
                  <a:lnTo>
                    <a:pt x="653" y="1240"/>
                  </a:lnTo>
                  <a:lnTo>
                    <a:pt x="634" y="1243"/>
                  </a:lnTo>
                  <a:lnTo>
                    <a:pt x="616" y="1247"/>
                  </a:lnTo>
                  <a:lnTo>
                    <a:pt x="598" y="1250"/>
                  </a:lnTo>
                  <a:lnTo>
                    <a:pt x="581" y="1251"/>
                  </a:lnTo>
                  <a:lnTo>
                    <a:pt x="567" y="1256"/>
                  </a:lnTo>
                  <a:lnTo>
                    <a:pt x="554" y="1257"/>
                  </a:lnTo>
                  <a:lnTo>
                    <a:pt x="541" y="1256"/>
                  </a:lnTo>
                  <a:lnTo>
                    <a:pt x="529" y="1255"/>
                  </a:lnTo>
                  <a:lnTo>
                    <a:pt x="518" y="1254"/>
                  </a:lnTo>
                  <a:lnTo>
                    <a:pt x="506" y="1255"/>
                  </a:lnTo>
                  <a:lnTo>
                    <a:pt x="495" y="1259"/>
                  </a:lnTo>
                  <a:lnTo>
                    <a:pt x="484" y="1270"/>
                  </a:lnTo>
                  <a:lnTo>
                    <a:pt x="480" y="1293"/>
                  </a:lnTo>
                  <a:lnTo>
                    <a:pt x="480" y="1317"/>
                  </a:lnTo>
                  <a:lnTo>
                    <a:pt x="481" y="1342"/>
                  </a:lnTo>
                  <a:lnTo>
                    <a:pt x="481" y="1368"/>
                  </a:lnTo>
                  <a:lnTo>
                    <a:pt x="481" y="1392"/>
                  </a:lnTo>
                  <a:lnTo>
                    <a:pt x="475" y="1415"/>
                  </a:lnTo>
                  <a:lnTo>
                    <a:pt x="465" y="1433"/>
                  </a:lnTo>
                  <a:lnTo>
                    <a:pt x="446" y="1450"/>
                  </a:lnTo>
                  <a:lnTo>
                    <a:pt x="436" y="1451"/>
                  </a:lnTo>
                  <a:lnTo>
                    <a:pt x="426" y="1451"/>
                  </a:lnTo>
                  <a:lnTo>
                    <a:pt x="414" y="1451"/>
                  </a:lnTo>
                  <a:lnTo>
                    <a:pt x="403" y="1452"/>
                  </a:lnTo>
                  <a:lnTo>
                    <a:pt x="392" y="1452"/>
                  </a:lnTo>
                  <a:lnTo>
                    <a:pt x="380" y="1452"/>
                  </a:lnTo>
                  <a:lnTo>
                    <a:pt x="368" y="1452"/>
                  </a:lnTo>
                  <a:lnTo>
                    <a:pt x="357" y="1452"/>
                  </a:lnTo>
                  <a:lnTo>
                    <a:pt x="344" y="1452"/>
                  </a:lnTo>
                  <a:lnTo>
                    <a:pt x="332" y="1452"/>
                  </a:lnTo>
                  <a:lnTo>
                    <a:pt x="320" y="1452"/>
                  </a:lnTo>
                  <a:lnTo>
                    <a:pt x="308" y="1452"/>
                  </a:lnTo>
                  <a:lnTo>
                    <a:pt x="297" y="1451"/>
                  </a:lnTo>
                  <a:lnTo>
                    <a:pt x="284" y="1451"/>
                  </a:lnTo>
                  <a:lnTo>
                    <a:pt x="273" y="1451"/>
                  </a:lnTo>
                  <a:lnTo>
                    <a:pt x="261" y="1450"/>
                  </a:lnTo>
                  <a:lnTo>
                    <a:pt x="238" y="1420"/>
                  </a:lnTo>
                  <a:lnTo>
                    <a:pt x="225" y="1385"/>
                  </a:lnTo>
                  <a:lnTo>
                    <a:pt x="221" y="1348"/>
                  </a:lnTo>
                  <a:lnTo>
                    <a:pt x="221" y="1309"/>
                  </a:lnTo>
                  <a:lnTo>
                    <a:pt x="222" y="1271"/>
                  </a:lnTo>
                  <a:lnTo>
                    <a:pt x="222" y="1233"/>
                  </a:lnTo>
                  <a:lnTo>
                    <a:pt x="218" y="1197"/>
                  </a:lnTo>
                  <a:lnTo>
                    <a:pt x="207" y="1165"/>
                  </a:lnTo>
                  <a:lnTo>
                    <a:pt x="187" y="1167"/>
                  </a:lnTo>
                  <a:lnTo>
                    <a:pt x="170" y="1164"/>
                  </a:lnTo>
                  <a:lnTo>
                    <a:pt x="153" y="1157"/>
                  </a:lnTo>
                  <a:lnTo>
                    <a:pt x="137" y="1148"/>
                  </a:lnTo>
                  <a:lnTo>
                    <a:pt x="119" y="1139"/>
                  </a:lnTo>
                  <a:lnTo>
                    <a:pt x="102" y="1132"/>
                  </a:lnTo>
                  <a:lnTo>
                    <a:pt x="84" y="1128"/>
                  </a:lnTo>
                  <a:lnTo>
                    <a:pt x="63" y="1129"/>
                  </a:lnTo>
                  <a:lnTo>
                    <a:pt x="50" y="1098"/>
                  </a:lnTo>
                  <a:lnTo>
                    <a:pt x="36" y="1067"/>
                  </a:lnTo>
                  <a:lnTo>
                    <a:pt x="24" y="1035"/>
                  </a:lnTo>
                  <a:lnTo>
                    <a:pt x="12" y="1003"/>
                  </a:lnTo>
                  <a:lnTo>
                    <a:pt x="4" y="969"/>
                  </a:lnTo>
                  <a:lnTo>
                    <a:pt x="0" y="936"/>
                  </a:lnTo>
                  <a:lnTo>
                    <a:pt x="0" y="900"/>
                  </a:lnTo>
                  <a:lnTo>
                    <a:pt x="5" y="863"/>
                  </a:lnTo>
                  <a:lnTo>
                    <a:pt x="59" y="809"/>
                  </a:lnTo>
                  <a:lnTo>
                    <a:pt x="57" y="784"/>
                  </a:lnTo>
                  <a:lnTo>
                    <a:pt x="55" y="757"/>
                  </a:lnTo>
                  <a:lnTo>
                    <a:pt x="54" y="731"/>
                  </a:lnTo>
                  <a:lnTo>
                    <a:pt x="54" y="703"/>
                  </a:lnTo>
                  <a:lnTo>
                    <a:pt x="56" y="678"/>
                  </a:lnTo>
                  <a:lnTo>
                    <a:pt x="61" y="652"/>
                  </a:lnTo>
                  <a:lnTo>
                    <a:pt x="69" y="629"/>
                  </a:lnTo>
                  <a:lnTo>
                    <a:pt x="81" y="607"/>
                  </a:lnTo>
                  <a:lnTo>
                    <a:pt x="95" y="591"/>
                  </a:lnTo>
                  <a:lnTo>
                    <a:pt x="110" y="576"/>
                  </a:lnTo>
                  <a:lnTo>
                    <a:pt x="125" y="563"/>
                  </a:lnTo>
                  <a:lnTo>
                    <a:pt x="141" y="550"/>
                  </a:lnTo>
                  <a:lnTo>
                    <a:pt x="157" y="537"/>
                  </a:lnTo>
                  <a:lnTo>
                    <a:pt x="175" y="524"/>
                  </a:lnTo>
                  <a:lnTo>
                    <a:pt x="192" y="513"/>
                  </a:lnTo>
                  <a:lnTo>
                    <a:pt x="209" y="503"/>
                  </a:lnTo>
                  <a:lnTo>
                    <a:pt x="226" y="492"/>
                  </a:lnTo>
                  <a:lnTo>
                    <a:pt x="245" y="482"/>
                  </a:lnTo>
                  <a:lnTo>
                    <a:pt x="263" y="472"/>
                  </a:lnTo>
                  <a:lnTo>
                    <a:pt x="282" y="461"/>
                  </a:lnTo>
                  <a:lnTo>
                    <a:pt x="299" y="452"/>
                  </a:lnTo>
                  <a:lnTo>
                    <a:pt x="317" y="443"/>
                  </a:lnTo>
                  <a:lnTo>
                    <a:pt x="336" y="432"/>
                  </a:lnTo>
                  <a:lnTo>
                    <a:pt x="354" y="423"/>
                  </a:lnTo>
                  <a:lnTo>
                    <a:pt x="368" y="401"/>
                  </a:lnTo>
                  <a:lnTo>
                    <a:pt x="381" y="379"/>
                  </a:lnTo>
                  <a:lnTo>
                    <a:pt x="393" y="357"/>
                  </a:lnTo>
                  <a:lnTo>
                    <a:pt x="406" y="336"/>
                  </a:lnTo>
                  <a:lnTo>
                    <a:pt x="419" y="313"/>
                  </a:lnTo>
                  <a:lnTo>
                    <a:pt x="431" y="291"/>
                  </a:lnTo>
                  <a:lnTo>
                    <a:pt x="444" y="268"/>
                  </a:lnTo>
                  <a:lnTo>
                    <a:pt x="457" y="246"/>
                  </a:lnTo>
                  <a:lnTo>
                    <a:pt x="468" y="224"/>
                  </a:lnTo>
                  <a:lnTo>
                    <a:pt x="481" y="201"/>
                  </a:lnTo>
                  <a:lnTo>
                    <a:pt x="494" y="179"/>
                  </a:lnTo>
                  <a:lnTo>
                    <a:pt x="506" y="156"/>
                  </a:lnTo>
                  <a:lnTo>
                    <a:pt x="520" y="134"/>
                  </a:lnTo>
                  <a:lnTo>
                    <a:pt x="534" y="112"/>
                  </a:lnTo>
                  <a:lnTo>
                    <a:pt x="548" y="90"/>
                  </a:lnTo>
                  <a:lnTo>
                    <a:pt x="562" y="68"/>
                  </a:lnTo>
                  <a:lnTo>
                    <a:pt x="586" y="58"/>
                  </a:lnTo>
                  <a:lnTo>
                    <a:pt x="610" y="50"/>
                  </a:lnTo>
                  <a:lnTo>
                    <a:pt x="634" y="43"/>
                  </a:lnTo>
                  <a:lnTo>
                    <a:pt x="658" y="37"/>
                  </a:lnTo>
                  <a:lnTo>
                    <a:pt x="683" y="31"/>
                  </a:lnTo>
                  <a:lnTo>
                    <a:pt x="707" y="28"/>
                  </a:lnTo>
                  <a:lnTo>
                    <a:pt x="731" y="25"/>
                  </a:lnTo>
                  <a:lnTo>
                    <a:pt x="756" y="22"/>
                  </a:lnTo>
                  <a:lnTo>
                    <a:pt x="780" y="20"/>
                  </a:lnTo>
                  <a:lnTo>
                    <a:pt x="806" y="18"/>
                  </a:lnTo>
                  <a:lnTo>
                    <a:pt x="831" y="15"/>
                  </a:lnTo>
                  <a:lnTo>
                    <a:pt x="858" y="14"/>
                  </a:lnTo>
                  <a:lnTo>
                    <a:pt x="884" y="12"/>
                  </a:lnTo>
                  <a:lnTo>
                    <a:pt x="911" y="10"/>
                  </a:lnTo>
                  <a:lnTo>
                    <a:pt x="937" y="7"/>
                  </a:lnTo>
                  <a:lnTo>
                    <a:pt x="965" y="4"/>
                  </a:lnTo>
                  <a:lnTo>
                    <a:pt x="989" y="3"/>
                  </a:lnTo>
                  <a:lnTo>
                    <a:pt x="1013" y="3"/>
                  </a:lnTo>
                  <a:lnTo>
                    <a:pt x="1037" y="1"/>
                  </a:lnTo>
                  <a:lnTo>
                    <a:pt x="1062" y="1"/>
                  </a:lnTo>
                  <a:lnTo>
                    <a:pt x="1086" y="0"/>
                  </a:lnTo>
                  <a:lnTo>
                    <a:pt x="1111" y="0"/>
                  </a:lnTo>
                  <a:lnTo>
                    <a:pt x="1136" y="0"/>
                  </a:lnTo>
                  <a:lnTo>
                    <a:pt x="1161" y="0"/>
                  </a:lnTo>
                  <a:lnTo>
                    <a:pt x="1186" y="0"/>
                  </a:lnTo>
                  <a:lnTo>
                    <a:pt x="1211" y="0"/>
                  </a:lnTo>
                  <a:lnTo>
                    <a:pt x="1237" y="1"/>
                  </a:lnTo>
                  <a:lnTo>
                    <a:pt x="1262" y="1"/>
                  </a:lnTo>
                  <a:lnTo>
                    <a:pt x="1287" y="3"/>
                  </a:lnTo>
                  <a:lnTo>
                    <a:pt x="1313" y="4"/>
                  </a:lnTo>
                  <a:lnTo>
                    <a:pt x="1338" y="4"/>
                  </a:lnTo>
                  <a:lnTo>
                    <a:pt x="1363" y="5"/>
                  </a:lnTo>
                  <a:lnTo>
                    <a:pt x="1387" y="6"/>
                  </a:lnTo>
                  <a:lnTo>
                    <a:pt x="1413" y="7"/>
                  </a:lnTo>
                  <a:lnTo>
                    <a:pt x="1438" y="10"/>
                  </a:lnTo>
                  <a:lnTo>
                    <a:pt x="1464" y="11"/>
                  </a:lnTo>
                  <a:lnTo>
                    <a:pt x="1489" y="13"/>
                  </a:lnTo>
                  <a:lnTo>
                    <a:pt x="1514" y="14"/>
                  </a:lnTo>
                  <a:lnTo>
                    <a:pt x="1538" y="16"/>
                  </a:lnTo>
                  <a:lnTo>
                    <a:pt x="1564" y="19"/>
                  </a:lnTo>
                  <a:lnTo>
                    <a:pt x="1589" y="21"/>
                  </a:lnTo>
                  <a:lnTo>
                    <a:pt x="1613" y="25"/>
                  </a:lnTo>
                  <a:lnTo>
                    <a:pt x="1637" y="27"/>
                  </a:lnTo>
                  <a:lnTo>
                    <a:pt x="1662" y="29"/>
                  </a:lnTo>
                  <a:lnTo>
                    <a:pt x="1686" y="33"/>
                  </a:lnTo>
                  <a:lnTo>
                    <a:pt x="1710" y="36"/>
                  </a:lnTo>
                  <a:lnTo>
                    <a:pt x="1734" y="40"/>
                  </a:lnTo>
                  <a:lnTo>
                    <a:pt x="1757" y="43"/>
                  </a:lnTo>
                  <a:close/>
                </a:path>
              </a:pathLst>
            </a:custGeom>
            <a:solidFill>
              <a:srgbClr val="8C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212998" name="Freeform 6"/>
            <p:cNvSpPr>
              <a:spLocks/>
            </p:cNvSpPr>
            <p:nvPr/>
          </p:nvSpPr>
          <p:spPr bwMode="auto">
            <a:xfrm>
              <a:off x="3599" y="2031"/>
              <a:ext cx="432" cy="13"/>
            </a:xfrm>
            <a:custGeom>
              <a:avLst/>
              <a:gdLst>
                <a:gd name="T0" fmla="*/ 838 w 862"/>
                <a:gd name="T1" fmla="*/ 24 h 26"/>
                <a:gd name="T2" fmla="*/ 790 w 862"/>
                <a:gd name="T3" fmla="*/ 25 h 26"/>
                <a:gd name="T4" fmla="*/ 739 w 862"/>
                <a:gd name="T5" fmla="*/ 26 h 26"/>
                <a:gd name="T6" fmla="*/ 687 w 862"/>
                <a:gd name="T7" fmla="*/ 26 h 26"/>
                <a:gd name="T8" fmla="*/ 634 w 862"/>
                <a:gd name="T9" fmla="*/ 26 h 26"/>
                <a:gd name="T10" fmla="*/ 580 w 862"/>
                <a:gd name="T11" fmla="*/ 26 h 26"/>
                <a:gd name="T12" fmla="*/ 525 w 862"/>
                <a:gd name="T13" fmla="*/ 25 h 26"/>
                <a:gd name="T14" fmla="*/ 469 w 862"/>
                <a:gd name="T15" fmla="*/ 24 h 26"/>
                <a:gd name="T16" fmla="*/ 414 w 862"/>
                <a:gd name="T17" fmla="*/ 24 h 26"/>
                <a:gd name="T18" fmla="*/ 358 w 862"/>
                <a:gd name="T19" fmla="*/ 23 h 26"/>
                <a:gd name="T20" fmla="*/ 301 w 862"/>
                <a:gd name="T21" fmla="*/ 22 h 26"/>
                <a:gd name="T22" fmla="*/ 245 w 862"/>
                <a:gd name="T23" fmla="*/ 22 h 26"/>
                <a:gd name="T24" fmla="*/ 190 w 862"/>
                <a:gd name="T25" fmla="*/ 22 h 26"/>
                <a:gd name="T26" fmla="*/ 134 w 862"/>
                <a:gd name="T27" fmla="*/ 22 h 26"/>
                <a:gd name="T28" fmla="*/ 80 w 862"/>
                <a:gd name="T29" fmla="*/ 23 h 26"/>
                <a:gd name="T30" fmla="*/ 26 w 862"/>
                <a:gd name="T31" fmla="*/ 24 h 26"/>
                <a:gd name="T32" fmla="*/ 27 w 862"/>
                <a:gd name="T33" fmla="*/ 22 h 26"/>
                <a:gd name="T34" fmla="*/ 81 w 862"/>
                <a:gd name="T35" fmla="*/ 16 h 26"/>
                <a:gd name="T36" fmla="*/ 135 w 862"/>
                <a:gd name="T37" fmla="*/ 11 h 26"/>
                <a:gd name="T38" fmla="*/ 191 w 862"/>
                <a:gd name="T39" fmla="*/ 8 h 26"/>
                <a:gd name="T40" fmla="*/ 245 w 862"/>
                <a:gd name="T41" fmla="*/ 4 h 26"/>
                <a:gd name="T42" fmla="*/ 299 w 862"/>
                <a:gd name="T43" fmla="*/ 2 h 26"/>
                <a:gd name="T44" fmla="*/ 353 w 862"/>
                <a:gd name="T45" fmla="*/ 1 h 26"/>
                <a:gd name="T46" fmla="*/ 407 w 862"/>
                <a:gd name="T47" fmla="*/ 0 h 26"/>
                <a:gd name="T48" fmla="*/ 461 w 862"/>
                <a:gd name="T49" fmla="*/ 0 h 26"/>
                <a:gd name="T50" fmla="*/ 516 w 862"/>
                <a:gd name="T51" fmla="*/ 1 h 26"/>
                <a:gd name="T52" fmla="*/ 570 w 862"/>
                <a:gd name="T53" fmla="*/ 2 h 26"/>
                <a:gd name="T54" fmla="*/ 623 w 862"/>
                <a:gd name="T55" fmla="*/ 4 h 26"/>
                <a:gd name="T56" fmla="*/ 677 w 862"/>
                <a:gd name="T57" fmla="*/ 8 h 26"/>
                <a:gd name="T58" fmla="*/ 730 w 862"/>
                <a:gd name="T59" fmla="*/ 11 h 26"/>
                <a:gd name="T60" fmla="*/ 783 w 862"/>
                <a:gd name="T61" fmla="*/ 16 h 26"/>
                <a:gd name="T62" fmla="*/ 836 w 862"/>
                <a:gd name="T63" fmla="*/ 2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62" h="26">
                  <a:moveTo>
                    <a:pt x="862" y="23"/>
                  </a:moveTo>
                  <a:lnTo>
                    <a:pt x="838" y="24"/>
                  </a:lnTo>
                  <a:lnTo>
                    <a:pt x="814" y="25"/>
                  </a:lnTo>
                  <a:lnTo>
                    <a:pt x="790" y="25"/>
                  </a:lnTo>
                  <a:lnTo>
                    <a:pt x="764" y="26"/>
                  </a:lnTo>
                  <a:lnTo>
                    <a:pt x="739" y="26"/>
                  </a:lnTo>
                  <a:lnTo>
                    <a:pt x="713" y="26"/>
                  </a:lnTo>
                  <a:lnTo>
                    <a:pt x="687" y="26"/>
                  </a:lnTo>
                  <a:lnTo>
                    <a:pt x="661" y="26"/>
                  </a:lnTo>
                  <a:lnTo>
                    <a:pt x="634" y="26"/>
                  </a:lnTo>
                  <a:lnTo>
                    <a:pt x="607" y="26"/>
                  </a:lnTo>
                  <a:lnTo>
                    <a:pt x="580" y="26"/>
                  </a:lnTo>
                  <a:lnTo>
                    <a:pt x="552" y="26"/>
                  </a:lnTo>
                  <a:lnTo>
                    <a:pt x="525" y="25"/>
                  </a:lnTo>
                  <a:lnTo>
                    <a:pt x="497" y="25"/>
                  </a:lnTo>
                  <a:lnTo>
                    <a:pt x="469" y="24"/>
                  </a:lnTo>
                  <a:lnTo>
                    <a:pt x="442" y="24"/>
                  </a:lnTo>
                  <a:lnTo>
                    <a:pt x="414" y="24"/>
                  </a:lnTo>
                  <a:lnTo>
                    <a:pt x="385" y="23"/>
                  </a:lnTo>
                  <a:lnTo>
                    <a:pt x="358" y="23"/>
                  </a:lnTo>
                  <a:lnTo>
                    <a:pt x="329" y="22"/>
                  </a:lnTo>
                  <a:lnTo>
                    <a:pt x="301" y="22"/>
                  </a:lnTo>
                  <a:lnTo>
                    <a:pt x="274" y="22"/>
                  </a:lnTo>
                  <a:lnTo>
                    <a:pt x="245" y="22"/>
                  </a:lnTo>
                  <a:lnTo>
                    <a:pt x="217" y="22"/>
                  </a:lnTo>
                  <a:lnTo>
                    <a:pt x="190" y="22"/>
                  </a:lnTo>
                  <a:lnTo>
                    <a:pt x="162" y="22"/>
                  </a:lnTo>
                  <a:lnTo>
                    <a:pt x="134" y="22"/>
                  </a:lnTo>
                  <a:lnTo>
                    <a:pt x="107" y="22"/>
                  </a:lnTo>
                  <a:lnTo>
                    <a:pt x="80" y="23"/>
                  </a:lnTo>
                  <a:lnTo>
                    <a:pt x="53" y="23"/>
                  </a:lnTo>
                  <a:lnTo>
                    <a:pt x="26" y="24"/>
                  </a:lnTo>
                  <a:lnTo>
                    <a:pt x="0" y="25"/>
                  </a:lnTo>
                  <a:lnTo>
                    <a:pt x="27" y="22"/>
                  </a:lnTo>
                  <a:lnTo>
                    <a:pt x="54" y="19"/>
                  </a:lnTo>
                  <a:lnTo>
                    <a:pt x="81" y="16"/>
                  </a:lnTo>
                  <a:lnTo>
                    <a:pt x="109" y="14"/>
                  </a:lnTo>
                  <a:lnTo>
                    <a:pt x="135" y="11"/>
                  </a:lnTo>
                  <a:lnTo>
                    <a:pt x="163" y="10"/>
                  </a:lnTo>
                  <a:lnTo>
                    <a:pt x="191" y="8"/>
                  </a:lnTo>
                  <a:lnTo>
                    <a:pt x="217" y="7"/>
                  </a:lnTo>
                  <a:lnTo>
                    <a:pt x="245" y="4"/>
                  </a:lnTo>
                  <a:lnTo>
                    <a:pt x="273" y="3"/>
                  </a:lnTo>
                  <a:lnTo>
                    <a:pt x="299" y="2"/>
                  </a:lnTo>
                  <a:lnTo>
                    <a:pt x="327" y="2"/>
                  </a:lnTo>
                  <a:lnTo>
                    <a:pt x="353" y="1"/>
                  </a:lnTo>
                  <a:lnTo>
                    <a:pt x="381" y="1"/>
                  </a:lnTo>
                  <a:lnTo>
                    <a:pt x="407" y="0"/>
                  </a:lnTo>
                  <a:lnTo>
                    <a:pt x="435" y="0"/>
                  </a:lnTo>
                  <a:lnTo>
                    <a:pt x="461" y="0"/>
                  </a:lnTo>
                  <a:lnTo>
                    <a:pt x="489" y="1"/>
                  </a:lnTo>
                  <a:lnTo>
                    <a:pt x="516" y="1"/>
                  </a:lnTo>
                  <a:lnTo>
                    <a:pt x="542" y="2"/>
                  </a:lnTo>
                  <a:lnTo>
                    <a:pt x="570" y="2"/>
                  </a:lnTo>
                  <a:lnTo>
                    <a:pt x="596" y="3"/>
                  </a:lnTo>
                  <a:lnTo>
                    <a:pt x="623" y="4"/>
                  </a:lnTo>
                  <a:lnTo>
                    <a:pt x="650" y="7"/>
                  </a:lnTo>
                  <a:lnTo>
                    <a:pt x="677" y="8"/>
                  </a:lnTo>
                  <a:lnTo>
                    <a:pt x="703" y="9"/>
                  </a:lnTo>
                  <a:lnTo>
                    <a:pt x="730" y="11"/>
                  </a:lnTo>
                  <a:lnTo>
                    <a:pt x="756" y="14"/>
                  </a:lnTo>
                  <a:lnTo>
                    <a:pt x="783" y="16"/>
                  </a:lnTo>
                  <a:lnTo>
                    <a:pt x="809" y="18"/>
                  </a:lnTo>
                  <a:lnTo>
                    <a:pt x="836" y="20"/>
                  </a:lnTo>
                  <a:lnTo>
                    <a:pt x="862" y="23"/>
                  </a:lnTo>
                  <a:close/>
                </a:path>
              </a:pathLst>
            </a:custGeom>
            <a:solidFill>
              <a:srgbClr val="FF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212999" name="Freeform 7"/>
            <p:cNvSpPr>
              <a:spLocks/>
            </p:cNvSpPr>
            <p:nvPr/>
          </p:nvSpPr>
          <p:spPr bwMode="auto">
            <a:xfrm>
              <a:off x="4042" y="2044"/>
              <a:ext cx="8" cy="1"/>
            </a:xfrm>
            <a:custGeom>
              <a:avLst/>
              <a:gdLst>
                <a:gd name="T0" fmla="*/ 0 w 16"/>
                <a:gd name="T1" fmla="*/ 16 w 16"/>
                <a:gd name="T2" fmla="*/ 0 w 16"/>
              </a:gdLst>
              <a:ahLst/>
              <a:cxnLst>
                <a:cxn ang="0">
                  <a:pos x="T0" y="0"/>
                </a:cxn>
                <a:cxn ang="0">
                  <a:pos x="T1" y="0"/>
                </a:cxn>
                <a:cxn ang="0">
                  <a:pos x="T2" y="0"/>
                </a:cxn>
              </a:cxnLst>
              <a:rect l="0" t="0" r="r" b="b"/>
              <a:pathLst>
                <a:path w="16">
                  <a:moveTo>
                    <a:pt x="0" y="0"/>
                  </a:moveTo>
                  <a:lnTo>
                    <a:pt x="16" y="0"/>
                  </a:lnTo>
                  <a:lnTo>
                    <a:pt x="0" y="0"/>
                  </a:lnTo>
                  <a:close/>
                </a:path>
              </a:pathLst>
            </a:custGeom>
            <a:solidFill>
              <a:srgbClr val="FF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213000" name="Freeform 8"/>
            <p:cNvSpPr>
              <a:spLocks/>
            </p:cNvSpPr>
            <p:nvPr/>
          </p:nvSpPr>
          <p:spPr bwMode="auto">
            <a:xfrm>
              <a:off x="3509" y="2069"/>
              <a:ext cx="6" cy="7"/>
            </a:xfrm>
            <a:custGeom>
              <a:avLst/>
              <a:gdLst>
                <a:gd name="T0" fmla="*/ 10 w 10"/>
                <a:gd name="T1" fmla="*/ 0 h 13"/>
                <a:gd name="T2" fmla="*/ 0 w 10"/>
                <a:gd name="T3" fmla="*/ 13 h 13"/>
                <a:gd name="T4" fmla="*/ 10 w 10"/>
                <a:gd name="T5" fmla="*/ 0 h 13"/>
              </a:gdLst>
              <a:ahLst/>
              <a:cxnLst>
                <a:cxn ang="0">
                  <a:pos x="T0" y="T1"/>
                </a:cxn>
                <a:cxn ang="0">
                  <a:pos x="T2" y="T3"/>
                </a:cxn>
                <a:cxn ang="0">
                  <a:pos x="T4" y="T5"/>
                </a:cxn>
              </a:cxnLst>
              <a:rect l="0" t="0" r="r" b="b"/>
              <a:pathLst>
                <a:path w="10" h="13">
                  <a:moveTo>
                    <a:pt x="10" y="0"/>
                  </a:moveTo>
                  <a:lnTo>
                    <a:pt x="0" y="13"/>
                  </a:lnTo>
                  <a:lnTo>
                    <a:pt x="10" y="0"/>
                  </a:lnTo>
                  <a:close/>
                </a:path>
              </a:pathLst>
            </a:custGeom>
            <a:solidFill>
              <a:srgbClr val="FF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213001" name="Freeform 9"/>
            <p:cNvSpPr>
              <a:spLocks/>
            </p:cNvSpPr>
            <p:nvPr/>
          </p:nvSpPr>
          <p:spPr bwMode="auto">
            <a:xfrm>
              <a:off x="4130" y="2084"/>
              <a:ext cx="38" cy="75"/>
            </a:xfrm>
            <a:custGeom>
              <a:avLst/>
              <a:gdLst>
                <a:gd name="T0" fmla="*/ 0 w 78"/>
                <a:gd name="T1" fmla="*/ 0 h 149"/>
                <a:gd name="T2" fmla="*/ 78 w 78"/>
                <a:gd name="T3" fmla="*/ 149 h 149"/>
                <a:gd name="T4" fmla="*/ 0 w 78"/>
                <a:gd name="T5" fmla="*/ 0 h 149"/>
              </a:gdLst>
              <a:ahLst/>
              <a:cxnLst>
                <a:cxn ang="0">
                  <a:pos x="T0" y="T1"/>
                </a:cxn>
                <a:cxn ang="0">
                  <a:pos x="T2" y="T3"/>
                </a:cxn>
                <a:cxn ang="0">
                  <a:pos x="T4" y="T5"/>
                </a:cxn>
              </a:cxnLst>
              <a:rect l="0" t="0" r="r" b="b"/>
              <a:pathLst>
                <a:path w="78" h="149">
                  <a:moveTo>
                    <a:pt x="0" y="0"/>
                  </a:moveTo>
                  <a:lnTo>
                    <a:pt x="78" y="149"/>
                  </a:lnTo>
                  <a:lnTo>
                    <a:pt x="0" y="0"/>
                  </a:lnTo>
                  <a:close/>
                </a:path>
              </a:pathLst>
            </a:custGeom>
            <a:solidFill>
              <a:srgbClr val="FF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213002" name="Freeform 10"/>
            <p:cNvSpPr>
              <a:spLocks/>
            </p:cNvSpPr>
            <p:nvPr/>
          </p:nvSpPr>
          <p:spPr bwMode="auto">
            <a:xfrm>
              <a:off x="3537" y="2100"/>
              <a:ext cx="567" cy="111"/>
            </a:xfrm>
            <a:custGeom>
              <a:avLst/>
              <a:gdLst>
                <a:gd name="T0" fmla="*/ 1082 w 1135"/>
                <a:gd name="T1" fmla="*/ 31 h 221"/>
                <a:gd name="T2" fmla="*/ 1101 w 1135"/>
                <a:gd name="T3" fmla="*/ 77 h 221"/>
                <a:gd name="T4" fmla="*/ 1117 w 1135"/>
                <a:gd name="T5" fmla="*/ 126 h 221"/>
                <a:gd name="T6" fmla="*/ 1130 w 1135"/>
                <a:gd name="T7" fmla="*/ 174 h 221"/>
                <a:gd name="T8" fmla="*/ 1119 w 1135"/>
                <a:gd name="T9" fmla="*/ 206 h 221"/>
                <a:gd name="T10" fmla="*/ 1087 w 1135"/>
                <a:gd name="T11" fmla="*/ 212 h 221"/>
                <a:gd name="T12" fmla="*/ 1057 w 1135"/>
                <a:gd name="T13" fmla="*/ 207 h 221"/>
                <a:gd name="T14" fmla="*/ 1028 w 1135"/>
                <a:gd name="T15" fmla="*/ 196 h 221"/>
                <a:gd name="T16" fmla="*/ 998 w 1135"/>
                <a:gd name="T17" fmla="*/ 182 h 221"/>
                <a:gd name="T18" fmla="*/ 967 w 1135"/>
                <a:gd name="T19" fmla="*/ 168 h 221"/>
                <a:gd name="T20" fmla="*/ 935 w 1135"/>
                <a:gd name="T21" fmla="*/ 159 h 221"/>
                <a:gd name="T22" fmla="*/ 902 w 1135"/>
                <a:gd name="T23" fmla="*/ 157 h 221"/>
                <a:gd name="T24" fmla="*/ 861 w 1135"/>
                <a:gd name="T25" fmla="*/ 161 h 221"/>
                <a:gd name="T26" fmla="*/ 813 w 1135"/>
                <a:gd name="T27" fmla="*/ 168 h 221"/>
                <a:gd name="T28" fmla="*/ 768 w 1135"/>
                <a:gd name="T29" fmla="*/ 182 h 221"/>
                <a:gd name="T30" fmla="*/ 726 w 1135"/>
                <a:gd name="T31" fmla="*/ 203 h 221"/>
                <a:gd name="T32" fmla="*/ 662 w 1135"/>
                <a:gd name="T33" fmla="*/ 218 h 221"/>
                <a:gd name="T34" fmla="*/ 576 w 1135"/>
                <a:gd name="T35" fmla="*/ 220 h 221"/>
                <a:gd name="T36" fmla="*/ 493 w 1135"/>
                <a:gd name="T37" fmla="*/ 221 h 221"/>
                <a:gd name="T38" fmla="*/ 410 w 1135"/>
                <a:gd name="T39" fmla="*/ 221 h 221"/>
                <a:gd name="T40" fmla="*/ 327 w 1135"/>
                <a:gd name="T41" fmla="*/ 221 h 221"/>
                <a:gd name="T42" fmla="*/ 244 w 1135"/>
                <a:gd name="T43" fmla="*/ 221 h 221"/>
                <a:gd name="T44" fmla="*/ 160 w 1135"/>
                <a:gd name="T45" fmla="*/ 220 h 221"/>
                <a:gd name="T46" fmla="*/ 74 w 1135"/>
                <a:gd name="T47" fmla="*/ 218 h 221"/>
                <a:gd name="T48" fmla="*/ 12 w 1135"/>
                <a:gd name="T49" fmla="*/ 206 h 221"/>
                <a:gd name="T50" fmla="*/ 0 w 1135"/>
                <a:gd name="T51" fmla="*/ 179 h 221"/>
                <a:gd name="T52" fmla="*/ 6 w 1135"/>
                <a:gd name="T53" fmla="*/ 145 h 221"/>
                <a:gd name="T54" fmla="*/ 16 w 1135"/>
                <a:gd name="T55" fmla="*/ 111 h 221"/>
                <a:gd name="T56" fmla="*/ 22 w 1135"/>
                <a:gd name="T57" fmla="*/ 71 h 221"/>
                <a:gd name="T58" fmla="*/ 39 w 1135"/>
                <a:gd name="T59" fmla="*/ 36 h 221"/>
                <a:gd name="T60" fmla="*/ 67 w 1135"/>
                <a:gd name="T61" fmla="*/ 16 h 221"/>
                <a:gd name="T62" fmla="*/ 103 w 1135"/>
                <a:gd name="T63" fmla="*/ 7 h 221"/>
                <a:gd name="T64" fmla="*/ 143 w 1135"/>
                <a:gd name="T65" fmla="*/ 6 h 221"/>
                <a:gd name="T66" fmla="*/ 186 w 1135"/>
                <a:gd name="T67" fmla="*/ 7 h 221"/>
                <a:gd name="T68" fmla="*/ 227 w 1135"/>
                <a:gd name="T69" fmla="*/ 8 h 221"/>
                <a:gd name="T70" fmla="*/ 265 w 1135"/>
                <a:gd name="T71" fmla="*/ 5 h 221"/>
                <a:gd name="T72" fmla="*/ 307 w 1135"/>
                <a:gd name="T73" fmla="*/ 0 h 221"/>
                <a:gd name="T74" fmla="*/ 356 w 1135"/>
                <a:gd name="T75" fmla="*/ 0 h 221"/>
                <a:gd name="T76" fmla="*/ 404 w 1135"/>
                <a:gd name="T77" fmla="*/ 0 h 221"/>
                <a:gd name="T78" fmla="*/ 454 w 1135"/>
                <a:gd name="T79" fmla="*/ 0 h 221"/>
                <a:gd name="T80" fmla="*/ 503 w 1135"/>
                <a:gd name="T81" fmla="*/ 0 h 221"/>
                <a:gd name="T82" fmla="*/ 553 w 1135"/>
                <a:gd name="T83" fmla="*/ 0 h 221"/>
                <a:gd name="T84" fmla="*/ 603 w 1135"/>
                <a:gd name="T85" fmla="*/ 0 h 221"/>
                <a:gd name="T86" fmla="*/ 651 w 1135"/>
                <a:gd name="T87" fmla="*/ 0 h 221"/>
                <a:gd name="T88" fmla="*/ 700 w 1135"/>
                <a:gd name="T89" fmla="*/ 0 h 221"/>
                <a:gd name="T90" fmla="*/ 749 w 1135"/>
                <a:gd name="T91" fmla="*/ 0 h 221"/>
                <a:gd name="T92" fmla="*/ 798 w 1135"/>
                <a:gd name="T93" fmla="*/ 1 h 221"/>
                <a:gd name="T94" fmla="*/ 848 w 1135"/>
                <a:gd name="T95" fmla="*/ 2 h 221"/>
                <a:gd name="T96" fmla="*/ 897 w 1135"/>
                <a:gd name="T97" fmla="*/ 3 h 221"/>
                <a:gd name="T98" fmla="*/ 947 w 1135"/>
                <a:gd name="T99" fmla="*/ 5 h 221"/>
                <a:gd name="T100" fmla="*/ 995 w 1135"/>
                <a:gd name="T101" fmla="*/ 6 h 221"/>
                <a:gd name="T102" fmla="*/ 1045 w 1135"/>
                <a:gd name="T103" fmla="*/ 8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35" h="221">
                  <a:moveTo>
                    <a:pt x="1070" y="9"/>
                  </a:moveTo>
                  <a:lnTo>
                    <a:pt x="1082" y="31"/>
                  </a:lnTo>
                  <a:lnTo>
                    <a:pt x="1092" y="54"/>
                  </a:lnTo>
                  <a:lnTo>
                    <a:pt x="1101" y="77"/>
                  </a:lnTo>
                  <a:lnTo>
                    <a:pt x="1109" y="101"/>
                  </a:lnTo>
                  <a:lnTo>
                    <a:pt x="1117" y="126"/>
                  </a:lnTo>
                  <a:lnTo>
                    <a:pt x="1124" y="150"/>
                  </a:lnTo>
                  <a:lnTo>
                    <a:pt x="1130" y="174"/>
                  </a:lnTo>
                  <a:lnTo>
                    <a:pt x="1135" y="198"/>
                  </a:lnTo>
                  <a:lnTo>
                    <a:pt x="1119" y="206"/>
                  </a:lnTo>
                  <a:lnTo>
                    <a:pt x="1102" y="210"/>
                  </a:lnTo>
                  <a:lnTo>
                    <a:pt x="1087" y="212"/>
                  </a:lnTo>
                  <a:lnTo>
                    <a:pt x="1072" y="211"/>
                  </a:lnTo>
                  <a:lnTo>
                    <a:pt x="1057" y="207"/>
                  </a:lnTo>
                  <a:lnTo>
                    <a:pt x="1043" y="203"/>
                  </a:lnTo>
                  <a:lnTo>
                    <a:pt x="1028" y="196"/>
                  </a:lnTo>
                  <a:lnTo>
                    <a:pt x="1013" y="189"/>
                  </a:lnTo>
                  <a:lnTo>
                    <a:pt x="998" y="182"/>
                  </a:lnTo>
                  <a:lnTo>
                    <a:pt x="981" y="175"/>
                  </a:lnTo>
                  <a:lnTo>
                    <a:pt x="967" y="168"/>
                  </a:lnTo>
                  <a:lnTo>
                    <a:pt x="952" y="162"/>
                  </a:lnTo>
                  <a:lnTo>
                    <a:pt x="935" y="159"/>
                  </a:lnTo>
                  <a:lnTo>
                    <a:pt x="919" y="157"/>
                  </a:lnTo>
                  <a:lnTo>
                    <a:pt x="902" y="157"/>
                  </a:lnTo>
                  <a:lnTo>
                    <a:pt x="885" y="159"/>
                  </a:lnTo>
                  <a:lnTo>
                    <a:pt x="861" y="161"/>
                  </a:lnTo>
                  <a:lnTo>
                    <a:pt x="838" y="164"/>
                  </a:lnTo>
                  <a:lnTo>
                    <a:pt x="813" y="168"/>
                  </a:lnTo>
                  <a:lnTo>
                    <a:pt x="790" y="175"/>
                  </a:lnTo>
                  <a:lnTo>
                    <a:pt x="768" y="182"/>
                  </a:lnTo>
                  <a:lnTo>
                    <a:pt x="747" y="192"/>
                  </a:lnTo>
                  <a:lnTo>
                    <a:pt x="726" y="203"/>
                  </a:lnTo>
                  <a:lnTo>
                    <a:pt x="706" y="217"/>
                  </a:lnTo>
                  <a:lnTo>
                    <a:pt x="662" y="218"/>
                  </a:lnTo>
                  <a:lnTo>
                    <a:pt x="619" y="219"/>
                  </a:lnTo>
                  <a:lnTo>
                    <a:pt x="576" y="220"/>
                  </a:lnTo>
                  <a:lnTo>
                    <a:pt x="535" y="220"/>
                  </a:lnTo>
                  <a:lnTo>
                    <a:pt x="493" y="221"/>
                  </a:lnTo>
                  <a:lnTo>
                    <a:pt x="452" y="221"/>
                  </a:lnTo>
                  <a:lnTo>
                    <a:pt x="410" y="221"/>
                  </a:lnTo>
                  <a:lnTo>
                    <a:pt x="369" y="221"/>
                  </a:lnTo>
                  <a:lnTo>
                    <a:pt x="327" y="221"/>
                  </a:lnTo>
                  <a:lnTo>
                    <a:pt x="286" y="221"/>
                  </a:lnTo>
                  <a:lnTo>
                    <a:pt x="244" y="221"/>
                  </a:lnTo>
                  <a:lnTo>
                    <a:pt x="203" y="220"/>
                  </a:lnTo>
                  <a:lnTo>
                    <a:pt x="160" y="220"/>
                  </a:lnTo>
                  <a:lnTo>
                    <a:pt x="118" y="219"/>
                  </a:lnTo>
                  <a:lnTo>
                    <a:pt x="74" y="218"/>
                  </a:lnTo>
                  <a:lnTo>
                    <a:pt x="29" y="217"/>
                  </a:lnTo>
                  <a:lnTo>
                    <a:pt x="12" y="206"/>
                  </a:lnTo>
                  <a:lnTo>
                    <a:pt x="2" y="193"/>
                  </a:lnTo>
                  <a:lnTo>
                    <a:pt x="0" y="179"/>
                  </a:lnTo>
                  <a:lnTo>
                    <a:pt x="1" y="162"/>
                  </a:lnTo>
                  <a:lnTo>
                    <a:pt x="6" y="145"/>
                  </a:lnTo>
                  <a:lnTo>
                    <a:pt x="12" y="128"/>
                  </a:lnTo>
                  <a:lnTo>
                    <a:pt x="16" y="111"/>
                  </a:lnTo>
                  <a:lnTo>
                    <a:pt x="19" y="96"/>
                  </a:lnTo>
                  <a:lnTo>
                    <a:pt x="22" y="71"/>
                  </a:lnTo>
                  <a:lnTo>
                    <a:pt x="29" y="52"/>
                  </a:lnTo>
                  <a:lnTo>
                    <a:pt x="39" y="36"/>
                  </a:lnTo>
                  <a:lnTo>
                    <a:pt x="52" y="24"/>
                  </a:lnTo>
                  <a:lnTo>
                    <a:pt x="67" y="16"/>
                  </a:lnTo>
                  <a:lnTo>
                    <a:pt x="84" y="10"/>
                  </a:lnTo>
                  <a:lnTo>
                    <a:pt x="103" y="7"/>
                  </a:lnTo>
                  <a:lnTo>
                    <a:pt x="122" y="6"/>
                  </a:lnTo>
                  <a:lnTo>
                    <a:pt x="143" y="6"/>
                  </a:lnTo>
                  <a:lnTo>
                    <a:pt x="165" y="6"/>
                  </a:lnTo>
                  <a:lnTo>
                    <a:pt x="186" y="7"/>
                  </a:lnTo>
                  <a:lnTo>
                    <a:pt x="206" y="8"/>
                  </a:lnTo>
                  <a:lnTo>
                    <a:pt x="227" y="8"/>
                  </a:lnTo>
                  <a:lnTo>
                    <a:pt x="247" y="7"/>
                  </a:lnTo>
                  <a:lnTo>
                    <a:pt x="265" y="5"/>
                  </a:lnTo>
                  <a:lnTo>
                    <a:pt x="281" y="0"/>
                  </a:lnTo>
                  <a:lnTo>
                    <a:pt x="307" y="0"/>
                  </a:lnTo>
                  <a:lnTo>
                    <a:pt x="331" y="0"/>
                  </a:lnTo>
                  <a:lnTo>
                    <a:pt x="356" y="0"/>
                  </a:lnTo>
                  <a:lnTo>
                    <a:pt x="380" y="0"/>
                  </a:lnTo>
                  <a:lnTo>
                    <a:pt x="404" y="0"/>
                  </a:lnTo>
                  <a:lnTo>
                    <a:pt x="430" y="0"/>
                  </a:lnTo>
                  <a:lnTo>
                    <a:pt x="454" y="0"/>
                  </a:lnTo>
                  <a:lnTo>
                    <a:pt x="479" y="0"/>
                  </a:lnTo>
                  <a:lnTo>
                    <a:pt x="503" y="0"/>
                  </a:lnTo>
                  <a:lnTo>
                    <a:pt x="528" y="0"/>
                  </a:lnTo>
                  <a:lnTo>
                    <a:pt x="553" y="0"/>
                  </a:lnTo>
                  <a:lnTo>
                    <a:pt x="577" y="0"/>
                  </a:lnTo>
                  <a:lnTo>
                    <a:pt x="603" y="0"/>
                  </a:lnTo>
                  <a:lnTo>
                    <a:pt x="627" y="0"/>
                  </a:lnTo>
                  <a:lnTo>
                    <a:pt x="651" y="0"/>
                  </a:lnTo>
                  <a:lnTo>
                    <a:pt x="676" y="0"/>
                  </a:lnTo>
                  <a:lnTo>
                    <a:pt x="700" y="0"/>
                  </a:lnTo>
                  <a:lnTo>
                    <a:pt x="725" y="0"/>
                  </a:lnTo>
                  <a:lnTo>
                    <a:pt x="749" y="0"/>
                  </a:lnTo>
                  <a:lnTo>
                    <a:pt x="774" y="1"/>
                  </a:lnTo>
                  <a:lnTo>
                    <a:pt x="798" y="1"/>
                  </a:lnTo>
                  <a:lnTo>
                    <a:pt x="824" y="1"/>
                  </a:lnTo>
                  <a:lnTo>
                    <a:pt x="848" y="2"/>
                  </a:lnTo>
                  <a:lnTo>
                    <a:pt x="872" y="2"/>
                  </a:lnTo>
                  <a:lnTo>
                    <a:pt x="897" y="3"/>
                  </a:lnTo>
                  <a:lnTo>
                    <a:pt x="922" y="3"/>
                  </a:lnTo>
                  <a:lnTo>
                    <a:pt x="947" y="5"/>
                  </a:lnTo>
                  <a:lnTo>
                    <a:pt x="971" y="5"/>
                  </a:lnTo>
                  <a:lnTo>
                    <a:pt x="995" y="6"/>
                  </a:lnTo>
                  <a:lnTo>
                    <a:pt x="1021" y="7"/>
                  </a:lnTo>
                  <a:lnTo>
                    <a:pt x="1045" y="8"/>
                  </a:lnTo>
                  <a:lnTo>
                    <a:pt x="1070" y="9"/>
                  </a:lnTo>
                  <a:close/>
                </a:path>
              </a:pathLst>
            </a:custGeom>
            <a:solidFill>
              <a:srgbClr val="E2FFE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213003" name="Freeform 11"/>
            <p:cNvSpPr>
              <a:spLocks/>
            </p:cNvSpPr>
            <p:nvPr/>
          </p:nvSpPr>
          <p:spPr bwMode="auto">
            <a:xfrm>
              <a:off x="3297" y="2105"/>
              <a:ext cx="1023" cy="365"/>
            </a:xfrm>
            <a:custGeom>
              <a:avLst/>
              <a:gdLst>
                <a:gd name="T0" fmla="*/ 283 w 2047"/>
                <a:gd name="T1" fmla="*/ 286 h 732"/>
                <a:gd name="T2" fmla="*/ 400 w 2047"/>
                <a:gd name="T3" fmla="*/ 287 h 732"/>
                <a:gd name="T4" fmla="*/ 531 w 2047"/>
                <a:gd name="T5" fmla="*/ 280 h 732"/>
                <a:gd name="T6" fmla="*/ 664 w 2047"/>
                <a:gd name="T7" fmla="*/ 274 h 732"/>
                <a:gd name="T8" fmla="*/ 800 w 2047"/>
                <a:gd name="T9" fmla="*/ 270 h 732"/>
                <a:gd name="T10" fmla="*/ 853 w 2047"/>
                <a:gd name="T11" fmla="*/ 295 h 732"/>
                <a:gd name="T12" fmla="*/ 928 w 2047"/>
                <a:gd name="T13" fmla="*/ 294 h 732"/>
                <a:gd name="T14" fmla="*/ 1012 w 2047"/>
                <a:gd name="T15" fmla="*/ 292 h 732"/>
                <a:gd name="T16" fmla="*/ 1098 w 2047"/>
                <a:gd name="T17" fmla="*/ 292 h 732"/>
                <a:gd name="T18" fmla="*/ 1185 w 2047"/>
                <a:gd name="T19" fmla="*/ 289 h 732"/>
                <a:gd name="T20" fmla="*/ 1290 w 2047"/>
                <a:gd name="T21" fmla="*/ 269 h 732"/>
                <a:gd name="T22" fmla="*/ 1432 w 2047"/>
                <a:gd name="T23" fmla="*/ 272 h 732"/>
                <a:gd name="T24" fmla="*/ 1576 w 2047"/>
                <a:gd name="T25" fmla="*/ 274 h 732"/>
                <a:gd name="T26" fmla="*/ 1716 w 2047"/>
                <a:gd name="T27" fmla="*/ 281 h 732"/>
                <a:gd name="T28" fmla="*/ 1805 w 2047"/>
                <a:gd name="T29" fmla="*/ 270 h 732"/>
                <a:gd name="T30" fmla="*/ 1829 w 2047"/>
                <a:gd name="T31" fmla="*/ 265 h 732"/>
                <a:gd name="T32" fmla="*/ 1889 w 2047"/>
                <a:gd name="T33" fmla="*/ 309 h 732"/>
                <a:gd name="T34" fmla="*/ 1952 w 2047"/>
                <a:gd name="T35" fmla="*/ 349 h 732"/>
                <a:gd name="T36" fmla="*/ 2015 w 2047"/>
                <a:gd name="T37" fmla="*/ 391 h 732"/>
                <a:gd name="T38" fmla="*/ 1999 w 2047"/>
                <a:gd name="T39" fmla="*/ 420 h 732"/>
                <a:gd name="T40" fmla="*/ 1903 w 2047"/>
                <a:gd name="T41" fmla="*/ 422 h 732"/>
                <a:gd name="T42" fmla="*/ 1805 w 2047"/>
                <a:gd name="T43" fmla="*/ 420 h 732"/>
                <a:gd name="T44" fmla="*/ 1708 w 2047"/>
                <a:gd name="T45" fmla="*/ 416 h 732"/>
                <a:gd name="T46" fmla="*/ 1633 w 2047"/>
                <a:gd name="T47" fmla="*/ 671 h 732"/>
                <a:gd name="T48" fmla="*/ 1579 w 2047"/>
                <a:gd name="T49" fmla="*/ 678 h 732"/>
                <a:gd name="T50" fmla="*/ 1544 w 2047"/>
                <a:gd name="T51" fmla="*/ 716 h 732"/>
                <a:gd name="T52" fmla="*/ 1440 w 2047"/>
                <a:gd name="T53" fmla="*/ 727 h 732"/>
                <a:gd name="T54" fmla="*/ 1313 w 2047"/>
                <a:gd name="T55" fmla="*/ 728 h 732"/>
                <a:gd name="T56" fmla="*/ 1186 w 2047"/>
                <a:gd name="T57" fmla="*/ 729 h 732"/>
                <a:gd name="T58" fmla="*/ 1062 w 2047"/>
                <a:gd name="T59" fmla="*/ 731 h 732"/>
                <a:gd name="T60" fmla="*/ 936 w 2047"/>
                <a:gd name="T61" fmla="*/ 732 h 732"/>
                <a:gd name="T62" fmla="*/ 811 w 2047"/>
                <a:gd name="T63" fmla="*/ 731 h 732"/>
                <a:gd name="T64" fmla="*/ 684 w 2047"/>
                <a:gd name="T65" fmla="*/ 728 h 732"/>
                <a:gd name="T66" fmla="*/ 555 w 2047"/>
                <a:gd name="T67" fmla="*/ 724 h 732"/>
                <a:gd name="T68" fmla="*/ 507 w 2047"/>
                <a:gd name="T69" fmla="*/ 731 h 732"/>
                <a:gd name="T70" fmla="*/ 486 w 2047"/>
                <a:gd name="T71" fmla="*/ 728 h 732"/>
                <a:gd name="T72" fmla="*/ 465 w 2047"/>
                <a:gd name="T73" fmla="*/ 698 h 732"/>
                <a:gd name="T74" fmla="*/ 436 w 2047"/>
                <a:gd name="T75" fmla="*/ 668 h 732"/>
                <a:gd name="T76" fmla="*/ 381 w 2047"/>
                <a:gd name="T77" fmla="*/ 418 h 732"/>
                <a:gd name="T78" fmla="*/ 280 w 2047"/>
                <a:gd name="T79" fmla="*/ 420 h 732"/>
                <a:gd name="T80" fmla="*/ 181 w 2047"/>
                <a:gd name="T81" fmla="*/ 420 h 732"/>
                <a:gd name="T82" fmla="*/ 79 w 2047"/>
                <a:gd name="T83" fmla="*/ 418 h 732"/>
                <a:gd name="T84" fmla="*/ 15 w 2047"/>
                <a:gd name="T85" fmla="*/ 403 h 732"/>
                <a:gd name="T86" fmla="*/ 77 w 2047"/>
                <a:gd name="T87" fmla="*/ 361 h 732"/>
                <a:gd name="T88" fmla="*/ 142 w 2047"/>
                <a:gd name="T89" fmla="*/ 319 h 732"/>
                <a:gd name="T90" fmla="*/ 208 w 2047"/>
                <a:gd name="T91" fmla="*/ 280 h 732"/>
                <a:gd name="T92" fmla="*/ 274 w 2047"/>
                <a:gd name="T93" fmla="*/ 219 h 732"/>
                <a:gd name="T94" fmla="*/ 340 w 2047"/>
                <a:gd name="T95" fmla="*/ 92 h 732"/>
                <a:gd name="T96" fmla="*/ 279 w 2047"/>
                <a:gd name="T97" fmla="*/ 237 h 7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047" h="732">
                  <a:moveTo>
                    <a:pt x="279" y="237"/>
                  </a:moveTo>
                  <a:lnTo>
                    <a:pt x="277" y="256"/>
                  </a:lnTo>
                  <a:lnTo>
                    <a:pt x="277" y="273"/>
                  </a:lnTo>
                  <a:lnTo>
                    <a:pt x="283" y="286"/>
                  </a:lnTo>
                  <a:lnTo>
                    <a:pt x="300" y="294"/>
                  </a:lnTo>
                  <a:lnTo>
                    <a:pt x="334" y="292"/>
                  </a:lnTo>
                  <a:lnTo>
                    <a:pt x="366" y="289"/>
                  </a:lnTo>
                  <a:lnTo>
                    <a:pt x="400" y="287"/>
                  </a:lnTo>
                  <a:lnTo>
                    <a:pt x="432" y="285"/>
                  </a:lnTo>
                  <a:lnTo>
                    <a:pt x="465" y="282"/>
                  </a:lnTo>
                  <a:lnTo>
                    <a:pt x="499" y="281"/>
                  </a:lnTo>
                  <a:lnTo>
                    <a:pt x="531" y="280"/>
                  </a:lnTo>
                  <a:lnTo>
                    <a:pt x="564" y="278"/>
                  </a:lnTo>
                  <a:lnTo>
                    <a:pt x="598" y="277"/>
                  </a:lnTo>
                  <a:lnTo>
                    <a:pt x="631" y="276"/>
                  </a:lnTo>
                  <a:lnTo>
                    <a:pt x="664" y="274"/>
                  </a:lnTo>
                  <a:lnTo>
                    <a:pt x="698" y="273"/>
                  </a:lnTo>
                  <a:lnTo>
                    <a:pt x="732" y="272"/>
                  </a:lnTo>
                  <a:lnTo>
                    <a:pt x="766" y="271"/>
                  </a:lnTo>
                  <a:lnTo>
                    <a:pt x="800" y="270"/>
                  </a:lnTo>
                  <a:lnTo>
                    <a:pt x="835" y="269"/>
                  </a:lnTo>
                  <a:lnTo>
                    <a:pt x="836" y="279"/>
                  </a:lnTo>
                  <a:lnTo>
                    <a:pt x="843" y="288"/>
                  </a:lnTo>
                  <a:lnTo>
                    <a:pt x="853" y="295"/>
                  </a:lnTo>
                  <a:lnTo>
                    <a:pt x="864" y="300"/>
                  </a:lnTo>
                  <a:lnTo>
                    <a:pt x="886" y="297"/>
                  </a:lnTo>
                  <a:lnTo>
                    <a:pt x="906" y="295"/>
                  </a:lnTo>
                  <a:lnTo>
                    <a:pt x="928" y="294"/>
                  </a:lnTo>
                  <a:lnTo>
                    <a:pt x="949" y="293"/>
                  </a:lnTo>
                  <a:lnTo>
                    <a:pt x="970" y="292"/>
                  </a:lnTo>
                  <a:lnTo>
                    <a:pt x="992" y="292"/>
                  </a:lnTo>
                  <a:lnTo>
                    <a:pt x="1012" y="292"/>
                  </a:lnTo>
                  <a:lnTo>
                    <a:pt x="1033" y="292"/>
                  </a:lnTo>
                  <a:lnTo>
                    <a:pt x="1055" y="292"/>
                  </a:lnTo>
                  <a:lnTo>
                    <a:pt x="1076" y="292"/>
                  </a:lnTo>
                  <a:lnTo>
                    <a:pt x="1098" y="292"/>
                  </a:lnTo>
                  <a:lnTo>
                    <a:pt x="1119" y="292"/>
                  </a:lnTo>
                  <a:lnTo>
                    <a:pt x="1141" y="290"/>
                  </a:lnTo>
                  <a:lnTo>
                    <a:pt x="1163" y="290"/>
                  </a:lnTo>
                  <a:lnTo>
                    <a:pt x="1185" y="289"/>
                  </a:lnTo>
                  <a:lnTo>
                    <a:pt x="1208" y="288"/>
                  </a:lnTo>
                  <a:lnTo>
                    <a:pt x="1221" y="266"/>
                  </a:lnTo>
                  <a:lnTo>
                    <a:pt x="1255" y="267"/>
                  </a:lnTo>
                  <a:lnTo>
                    <a:pt x="1290" y="269"/>
                  </a:lnTo>
                  <a:lnTo>
                    <a:pt x="1324" y="270"/>
                  </a:lnTo>
                  <a:lnTo>
                    <a:pt x="1360" y="271"/>
                  </a:lnTo>
                  <a:lnTo>
                    <a:pt x="1396" y="271"/>
                  </a:lnTo>
                  <a:lnTo>
                    <a:pt x="1432" y="272"/>
                  </a:lnTo>
                  <a:lnTo>
                    <a:pt x="1467" y="272"/>
                  </a:lnTo>
                  <a:lnTo>
                    <a:pt x="1504" y="272"/>
                  </a:lnTo>
                  <a:lnTo>
                    <a:pt x="1540" y="273"/>
                  </a:lnTo>
                  <a:lnTo>
                    <a:pt x="1576" y="274"/>
                  </a:lnTo>
                  <a:lnTo>
                    <a:pt x="1611" y="276"/>
                  </a:lnTo>
                  <a:lnTo>
                    <a:pt x="1647" y="277"/>
                  </a:lnTo>
                  <a:lnTo>
                    <a:pt x="1681" y="279"/>
                  </a:lnTo>
                  <a:lnTo>
                    <a:pt x="1716" y="281"/>
                  </a:lnTo>
                  <a:lnTo>
                    <a:pt x="1751" y="285"/>
                  </a:lnTo>
                  <a:lnTo>
                    <a:pt x="1784" y="288"/>
                  </a:lnTo>
                  <a:lnTo>
                    <a:pt x="1799" y="282"/>
                  </a:lnTo>
                  <a:lnTo>
                    <a:pt x="1805" y="270"/>
                  </a:lnTo>
                  <a:lnTo>
                    <a:pt x="1804" y="255"/>
                  </a:lnTo>
                  <a:lnTo>
                    <a:pt x="1800" y="240"/>
                  </a:lnTo>
                  <a:lnTo>
                    <a:pt x="1814" y="252"/>
                  </a:lnTo>
                  <a:lnTo>
                    <a:pt x="1829" y="265"/>
                  </a:lnTo>
                  <a:lnTo>
                    <a:pt x="1844" y="277"/>
                  </a:lnTo>
                  <a:lnTo>
                    <a:pt x="1859" y="288"/>
                  </a:lnTo>
                  <a:lnTo>
                    <a:pt x="1874" y="299"/>
                  </a:lnTo>
                  <a:lnTo>
                    <a:pt x="1889" y="309"/>
                  </a:lnTo>
                  <a:lnTo>
                    <a:pt x="1905" y="319"/>
                  </a:lnTo>
                  <a:lnTo>
                    <a:pt x="1921" y="330"/>
                  </a:lnTo>
                  <a:lnTo>
                    <a:pt x="1937" y="339"/>
                  </a:lnTo>
                  <a:lnTo>
                    <a:pt x="1952" y="349"/>
                  </a:lnTo>
                  <a:lnTo>
                    <a:pt x="1968" y="360"/>
                  </a:lnTo>
                  <a:lnTo>
                    <a:pt x="1984" y="370"/>
                  </a:lnTo>
                  <a:lnTo>
                    <a:pt x="2001" y="380"/>
                  </a:lnTo>
                  <a:lnTo>
                    <a:pt x="2015" y="391"/>
                  </a:lnTo>
                  <a:lnTo>
                    <a:pt x="2032" y="402"/>
                  </a:lnTo>
                  <a:lnTo>
                    <a:pt x="2047" y="415"/>
                  </a:lnTo>
                  <a:lnTo>
                    <a:pt x="2022" y="417"/>
                  </a:lnTo>
                  <a:lnTo>
                    <a:pt x="1999" y="420"/>
                  </a:lnTo>
                  <a:lnTo>
                    <a:pt x="1975" y="421"/>
                  </a:lnTo>
                  <a:lnTo>
                    <a:pt x="1951" y="422"/>
                  </a:lnTo>
                  <a:lnTo>
                    <a:pt x="1927" y="422"/>
                  </a:lnTo>
                  <a:lnTo>
                    <a:pt x="1903" y="422"/>
                  </a:lnTo>
                  <a:lnTo>
                    <a:pt x="1878" y="422"/>
                  </a:lnTo>
                  <a:lnTo>
                    <a:pt x="1854" y="421"/>
                  </a:lnTo>
                  <a:lnTo>
                    <a:pt x="1830" y="421"/>
                  </a:lnTo>
                  <a:lnTo>
                    <a:pt x="1805" y="420"/>
                  </a:lnTo>
                  <a:lnTo>
                    <a:pt x="1781" y="418"/>
                  </a:lnTo>
                  <a:lnTo>
                    <a:pt x="1756" y="417"/>
                  </a:lnTo>
                  <a:lnTo>
                    <a:pt x="1732" y="416"/>
                  </a:lnTo>
                  <a:lnTo>
                    <a:pt x="1708" y="416"/>
                  </a:lnTo>
                  <a:lnTo>
                    <a:pt x="1684" y="415"/>
                  </a:lnTo>
                  <a:lnTo>
                    <a:pt x="1660" y="415"/>
                  </a:lnTo>
                  <a:lnTo>
                    <a:pt x="1643" y="434"/>
                  </a:lnTo>
                  <a:lnTo>
                    <a:pt x="1633" y="671"/>
                  </a:lnTo>
                  <a:lnTo>
                    <a:pt x="1620" y="673"/>
                  </a:lnTo>
                  <a:lnTo>
                    <a:pt x="1607" y="675"/>
                  </a:lnTo>
                  <a:lnTo>
                    <a:pt x="1593" y="676"/>
                  </a:lnTo>
                  <a:lnTo>
                    <a:pt x="1579" y="678"/>
                  </a:lnTo>
                  <a:lnTo>
                    <a:pt x="1566" y="682"/>
                  </a:lnTo>
                  <a:lnTo>
                    <a:pt x="1556" y="689"/>
                  </a:lnTo>
                  <a:lnTo>
                    <a:pt x="1549" y="699"/>
                  </a:lnTo>
                  <a:lnTo>
                    <a:pt x="1544" y="716"/>
                  </a:lnTo>
                  <a:lnTo>
                    <a:pt x="1537" y="726"/>
                  </a:lnTo>
                  <a:lnTo>
                    <a:pt x="1505" y="726"/>
                  </a:lnTo>
                  <a:lnTo>
                    <a:pt x="1473" y="726"/>
                  </a:lnTo>
                  <a:lnTo>
                    <a:pt x="1440" y="727"/>
                  </a:lnTo>
                  <a:lnTo>
                    <a:pt x="1408" y="727"/>
                  </a:lnTo>
                  <a:lnTo>
                    <a:pt x="1376" y="727"/>
                  </a:lnTo>
                  <a:lnTo>
                    <a:pt x="1344" y="728"/>
                  </a:lnTo>
                  <a:lnTo>
                    <a:pt x="1313" y="728"/>
                  </a:lnTo>
                  <a:lnTo>
                    <a:pt x="1281" y="728"/>
                  </a:lnTo>
                  <a:lnTo>
                    <a:pt x="1250" y="729"/>
                  </a:lnTo>
                  <a:lnTo>
                    <a:pt x="1218" y="729"/>
                  </a:lnTo>
                  <a:lnTo>
                    <a:pt x="1186" y="729"/>
                  </a:lnTo>
                  <a:lnTo>
                    <a:pt x="1155" y="731"/>
                  </a:lnTo>
                  <a:lnTo>
                    <a:pt x="1124" y="731"/>
                  </a:lnTo>
                  <a:lnTo>
                    <a:pt x="1093" y="731"/>
                  </a:lnTo>
                  <a:lnTo>
                    <a:pt x="1062" y="731"/>
                  </a:lnTo>
                  <a:lnTo>
                    <a:pt x="1031" y="731"/>
                  </a:lnTo>
                  <a:lnTo>
                    <a:pt x="1000" y="732"/>
                  </a:lnTo>
                  <a:lnTo>
                    <a:pt x="969" y="732"/>
                  </a:lnTo>
                  <a:lnTo>
                    <a:pt x="936" y="732"/>
                  </a:lnTo>
                  <a:lnTo>
                    <a:pt x="905" y="732"/>
                  </a:lnTo>
                  <a:lnTo>
                    <a:pt x="874" y="732"/>
                  </a:lnTo>
                  <a:lnTo>
                    <a:pt x="843" y="731"/>
                  </a:lnTo>
                  <a:lnTo>
                    <a:pt x="811" y="731"/>
                  </a:lnTo>
                  <a:lnTo>
                    <a:pt x="780" y="731"/>
                  </a:lnTo>
                  <a:lnTo>
                    <a:pt x="747" y="729"/>
                  </a:lnTo>
                  <a:lnTo>
                    <a:pt x="716" y="729"/>
                  </a:lnTo>
                  <a:lnTo>
                    <a:pt x="684" y="728"/>
                  </a:lnTo>
                  <a:lnTo>
                    <a:pt x="652" y="727"/>
                  </a:lnTo>
                  <a:lnTo>
                    <a:pt x="620" y="726"/>
                  </a:lnTo>
                  <a:lnTo>
                    <a:pt x="587" y="725"/>
                  </a:lnTo>
                  <a:lnTo>
                    <a:pt x="555" y="724"/>
                  </a:lnTo>
                  <a:lnTo>
                    <a:pt x="522" y="722"/>
                  </a:lnTo>
                  <a:lnTo>
                    <a:pt x="517" y="726"/>
                  </a:lnTo>
                  <a:lnTo>
                    <a:pt x="512" y="729"/>
                  </a:lnTo>
                  <a:lnTo>
                    <a:pt x="507" y="731"/>
                  </a:lnTo>
                  <a:lnTo>
                    <a:pt x="502" y="731"/>
                  </a:lnTo>
                  <a:lnTo>
                    <a:pt x="497" y="731"/>
                  </a:lnTo>
                  <a:lnTo>
                    <a:pt x="492" y="729"/>
                  </a:lnTo>
                  <a:lnTo>
                    <a:pt x="486" y="728"/>
                  </a:lnTo>
                  <a:lnTo>
                    <a:pt x="480" y="726"/>
                  </a:lnTo>
                  <a:lnTo>
                    <a:pt x="476" y="717"/>
                  </a:lnTo>
                  <a:lnTo>
                    <a:pt x="471" y="708"/>
                  </a:lnTo>
                  <a:lnTo>
                    <a:pt x="465" y="698"/>
                  </a:lnTo>
                  <a:lnTo>
                    <a:pt x="459" y="689"/>
                  </a:lnTo>
                  <a:lnTo>
                    <a:pt x="454" y="681"/>
                  </a:lnTo>
                  <a:lnTo>
                    <a:pt x="446" y="674"/>
                  </a:lnTo>
                  <a:lnTo>
                    <a:pt x="436" y="668"/>
                  </a:lnTo>
                  <a:lnTo>
                    <a:pt x="425" y="665"/>
                  </a:lnTo>
                  <a:lnTo>
                    <a:pt x="423" y="434"/>
                  </a:lnTo>
                  <a:lnTo>
                    <a:pt x="406" y="418"/>
                  </a:lnTo>
                  <a:lnTo>
                    <a:pt x="381" y="418"/>
                  </a:lnTo>
                  <a:lnTo>
                    <a:pt x="356" y="418"/>
                  </a:lnTo>
                  <a:lnTo>
                    <a:pt x="330" y="418"/>
                  </a:lnTo>
                  <a:lnTo>
                    <a:pt x="305" y="418"/>
                  </a:lnTo>
                  <a:lnTo>
                    <a:pt x="280" y="420"/>
                  </a:lnTo>
                  <a:lnTo>
                    <a:pt x="256" y="420"/>
                  </a:lnTo>
                  <a:lnTo>
                    <a:pt x="230" y="420"/>
                  </a:lnTo>
                  <a:lnTo>
                    <a:pt x="205" y="420"/>
                  </a:lnTo>
                  <a:lnTo>
                    <a:pt x="181" y="420"/>
                  </a:lnTo>
                  <a:lnTo>
                    <a:pt x="155" y="420"/>
                  </a:lnTo>
                  <a:lnTo>
                    <a:pt x="130" y="418"/>
                  </a:lnTo>
                  <a:lnTo>
                    <a:pt x="105" y="418"/>
                  </a:lnTo>
                  <a:lnTo>
                    <a:pt x="79" y="418"/>
                  </a:lnTo>
                  <a:lnTo>
                    <a:pt x="53" y="417"/>
                  </a:lnTo>
                  <a:lnTo>
                    <a:pt x="26" y="416"/>
                  </a:lnTo>
                  <a:lnTo>
                    <a:pt x="0" y="415"/>
                  </a:lnTo>
                  <a:lnTo>
                    <a:pt x="15" y="403"/>
                  </a:lnTo>
                  <a:lnTo>
                    <a:pt x="30" y="393"/>
                  </a:lnTo>
                  <a:lnTo>
                    <a:pt x="46" y="381"/>
                  </a:lnTo>
                  <a:lnTo>
                    <a:pt x="61" y="371"/>
                  </a:lnTo>
                  <a:lnTo>
                    <a:pt x="77" y="361"/>
                  </a:lnTo>
                  <a:lnTo>
                    <a:pt x="93" y="350"/>
                  </a:lnTo>
                  <a:lnTo>
                    <a:pt x="109" y="340"/>
                  </a:lnTo>
                  <a:lnTo>
                    <a:pt x="125" y="330"/>
                  </a:lnTo>
                  <a:lnTo>
                    <a:pt x="142" y="319"/>
                  </a:lnTo>
                  <a:lnTo>
                    <a:pt x="159" y="309"/>
                  </a:lnTo>
                  <a:lnTo>
                    <a:pt x="175" y="300"/>
                  </a:lnTo>
                  <a:lnTo>
                    <a:pt x="192" y="289"/>
                  </a:lnTo>
                  <a:lnTo>
                    <a:pt x="208" y="280"/>
                  </a:lnTo>
                  <a:lnTo>
                    <a:pt x="226" y="270"/>
                  </a:lnTo>
                  <a:lnTo>
                    <a:pt x="242" y="261"/>
                  </a:lnTo>
                  <a:lnTo>
                    <a:pt x="259" y="250"/>
                  </a:lnTo>
                  <a:lnTo>
                    <a:pt x="274" y="219"/>
                  </a:lnTo>
                  <a:lnTo>
                    <a:pt x="289" y="187"/>
                  </a:lnTo>
                  <a:lnTo>
                    <a:pt x="305" y="155"/>
                  </a:lnTo>
                  <a:lnTo>
                    <a:pt x="322" y="123"/>
                  </a:lnTo>
                  <a:lnTo>
                    <a:pt x="340" y="92"/>
                  </a:lnTo>
                  <a:lnTo>
                    <a:pt x="358" y="61"/>
                  </a:lnTo>
                  <a:lnTo>
                    <a:pt x="375" y="30"/>
                  </a:lnTo>
                  <a:lnTo>
                    <a:pt x="394" y="0"/>
                  </a:lnTo>
                  <a:lnTo>
                    <a:pt x="279" y="237"/>
                  </a:lnTo>
                  <a:close/>
                </a:path>
              </a:pathLst>
            </a:custGeom>
            <a:solidFill>
              <a:srgbClr val="FF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213004" name="Freeform 12"/>
            <p:cNvSpPr>
              <a:spLocks/>
            </p:cNvSpPr>
            <p:nvPr/>
          </p:nvSpPr>
          <p:spPr bwMode="auto">
            <a:xfrm>
              <a:off x="3479" y="2159"/>
              <a:ext cx="26" cy="64"/>
            </a:xfrm>
            <a:custGeom>
              <a:avLst/>
              <a:gdLst>
                <a:gd name="T0" fmla="*/ 0 w 51"/>
                <a:gd name="T1" fmla="*/ 129 h 129"/>
                <a:gd name="T2" fmla="*/ 51 w 51"/>
                <a:gd name="T3" fmla="*/ 0 h 129"/>
                <a:gd name="T4" fmla="*/ 47 w 51"/>
                <a:gd name="T5" fmla="*/ 18 h 129"/>
                <a:gd name="T6" fmla="*/ 44 w 51"/>
                <a:gd name="T7" fmla="*/ 36 h 129"/>
                <a:gd name="T8" fmla="*/ 40 w 51"/>
                <a:gd name="T9" fmla="*/ 55 h 129"/>
                <a:gd name="T10" fmla="*/ 36 w 51"/>
                <a:gd name="T11" fmla="*/ 72 h 129"/>
                <a:gd name="T12" fmla="*/ 30 w 51"/>
                <a:gd name="T13" fmla="*/ 89 h 129"/>
                <a:gd name="T14" fmla="*/ 23 w 51"/>
                <a:gd name="T15" fmla="*/ 104 h 129"/>
                <a:gd name="T16" fmla="*/ 13 w 51"/>
                <a:gd name="T17" fmla="*/ 118 h 129"/>
                <a:gd name="T18" fmla="*/ 0 w 51"/>
                <a:gd name="T19" fmla="*/ 129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 h="129">
                  <a:moveTo>
                    <a:pt x="0" y="129"/>
                  </a:moveTo>
                  <a:lnTo>
                    <a:pt x="51" y="0"/>
                  </a:lnTo>
                  <a:lnTo>
                    <a:pt x="47" y="18"/>
                  </a:lnTo>
                  <a:lnTo>
                    <a:pt x="44" y="36"/>
                  </a:lnTo>
                  <a:lnTo>
                    <a:pt x="40" y="55"/>
                  </a:lnTo>
                  <a:lnTo>
                    <a:pt x="36" y="72"/>
                  </a:lnTo>
                  <a:lnTo>
                    <a:pt x="30" y="89"/>
                  </a:lnTo>
                  <a:lnTo>
                    <a:pt x="23" y="104"/>
                  </a:lnTo>
                  <a:lnTo>
                    <a:pt x="13" y="118"/>
                  </a:lnTo>
                  <a:lnTo>
                    <a:pt x="0" y="129"/>
                  </a:lnTo>
                  <a:close/>
                </a:path>
              </a:pathLst>
            </a:custGeom>
            <a:solidFill>
              <a:srgbClr val="FF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213005" name="Freeform 13"/>
            <p:cNvSpPr>
              <a:spLocks/>
            </p:cNvSpPr>
            <p:nvPr/>
          </p:nvSpPr>
          <p:spPr bwMode="auto">
            <a:xfrm>
              <a:off x="4176" y="2178"/>
              <a:ext cx="19" cy="40"/>
            </a:xfrm>
            <a:custGeom>
              <a:avLst/>
              <a:gdLst>
                <a:gd name="T0" fmla="*/ 0 w 38"/>
                <a:gd name="T1" fmla="*/ 0 h 79"/>
                <a:gd name="T2" fmla="*/ 38 w 38"/>
                <a:gd name="T3" fmla="*/ 79 h 79"/>
                <a:gd name="T4" fmla="*/ 0 w 38"/>
                <a:gd name="T5" fmla="*/ 0 h 79"/>
              </a:gdLst>
              <a:ahLst/>
              <a:cxnLst>
                <a:cxn ang="0">
                  <a:pos x="T0" y="T1"/>
                </a:cxn>
                <a:cxn ang="0">
                  <a:pos x="T2" y="T3"/>
                </a:cxn>
                <a:cxn ang="0">
                  <a:pos x="T4" y="T5"/>
                </a:cxn>
              </a:cxnLst>
              <a:rect l="0" t="0" r="r" b="b"/>
              <a:pathLst>
                <a:path w="38" h="79">
                  <a:moveTo>
                    <a:pt x="0" y="0"/>
                  </a:moveTo>
                  <a:lnTo>
                    <a:pt x="38" y="79"/>
                  </a:lnTo>
                  <a:lnTo>
                    <a:pt x="0" y="0"/>
                  </a:lnTo>
                  <a:close/>
                </a:path>
              </a:pathLst>
            </a:custGeom>
            <a:solidFill>
              <a:srgbClr val="FF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213006" name="Freeform 14"/>
            <p:cNvSpPr>
              <a:spLocks/>
            </p:cNvSpPr>
            <p:nvPr/>
          </p:nvSpPr>
          <p:spPr bwMode="auto">
            <a:xfrm>
              <a:off x="4142" y="2197"/>
              <a:ext cx="8" cy="21"/>
            </a:xfrm>
            <a:custGeom>
              <a:avLst/>
              <a:gdLst>
                <a:gd name="T0" fmla="*/ 0 w 16"/>
                <a:gd name="T1" fmla="*/ 0 h 41"/>
                <a:gd name="T2" fmla="*/ 16 w 16"/>
                <a:gd name="T3" fmla="*/ 41 h 41"/>
                <a:gd name="T4" fmla="*/ 0 w 16"/>
                <a:gd name="T5" fmla="*/ 0 h 41"/>
              </a:gdLst>
              <a:ahLst/>
              <a:cxnLst>
                <a:cxn ang="0">
                  <a:pos x="T0" y="T1"/>
                </a:cxn>
                <a:cxn ang="0">
                  <a:pos x="T2" y="T3"/>
                </a:cxn>
                <a:cxn ang="0">
                  <a:pos x="T4" y="T5"/>
                </a:cxn>
              </a:cxnLst>
              <a:rect l="0" t="0" r="r" b="b"/>
              <a:pathLst>
                <a:path w="16" h="41">
                  <a:moveTo>
                    <a:pt x="0" y="0"/>
                  </a:moveTo>
                  <a:lnTo>
                    <a:pt x="16" y="41"/>
                  </a:lnTo>
                  <a:lnTo>
                    <a:pt x="0" y="0"/>
                  </a:lnTo>
                  <a:close/>
                </a:path>
              </a:pathLst>
            </a:custGeom>
            <a:solidFill>
              <a:srgbClr val="FF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213007" name="Freeform 15"/>
            <p:cNvSpPr>
              <a:spLocks/>
            </p:cNvSpPr>
            <p:nvPr/>
          </p:nvSpPr>
          <p:spPr bwMode="auto">
            <a:xfrm>
              <a:off x="3941" y="2205"/>
              <a:ext cx="64" cy="4"/>
            </a:xfrm>
            <a:custGeom>
              <a:avLst/>
              <a:gdLst>
                <a:gd name="T0" fmla="*/ 129 w 129"/>
                <a:gd name="T1" fmla="*/ 4 h 8"/>
                <a:gd name="T2" fmla="*/ 112 w 129"/>
                <a:gd name="T3" fmla="*/ 7 h 8"/>
                <a:gd name="T4" fmla="*/ 96 w 129"/>
                <a:gd name="T5" fmla="*/ 7 h 8"/>
                <a:gd name="T6" fmla="*/ 81 w 129"/>
                <a:gd name="T7" fmla="*/ 8 h 8"/>
                <a:gd name="T8" fmla="*/ 65 w 129"/>
                <a:gd name="T9" fmla="*/ 8 h 8"/>
                <a:gd name="T10" fmla="*/ 49 w 129"/>
                <a:gd name="T11" fmla="*/ 8 h 8"/>
                <a:gd name="T12" fmla="*/ 33 w 129"/>
                <a:gd name="T13" fmla="*/ 7 h 8"/>
                <a:gd name="T14" fmla="*/ 16 w 129"/>
                <a:gd name="T15" fmla="*/ 7 h 8"/>
                <a:gd name="T16" fmla="*/ 0 w 129"/>
                <a:gd name="T17" fmla="*/ 7 h 8"/>
                <a:gd name="T18" fmla="*/ 16 w 129"/>
                <a:gd name="T19" fmla="*/ 3 h 8"/>
                <a:gd name="T20" fmla="*/ 33 w 129"/>
                <a:gd name="T21" fmla="*/ 1 h 8"/>
                <a:gd name="T22" fmla="*/ 49 w 129"/>
                <a:gd name="T23" fmla="*/ 0 h 8"/>
                <a:gd name="T24" fmla="*/ 65 w 129"/>
                <a:gd name="T25" fmla="*/ 0 h 8"/>
                <a:gd name="T26" fmla="*/ 81 w 129"/>
                <a:gd name="T27" fmla="*/ 0 h 8"/>
                <a:gd name="T28" fmla="*/ 96 w 129"/>
                <a:gd name="T29" fmla="*/ 1 h 8"/>
                <a:gd name="T30" fmla="*/ 112 w 129"/>
                <a:gd name="T31" fmla="*/ 3 h 8"/>
                <a:gd name="T32" fmla="*/ 129 w 129"/>
                <a:gd name="T33"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9" h="8">
                  <a:moveTo>
                    <a:pt x="129" y="4"/>
                  </a:moveTo>
                  <a:lnTo>
                    <a:pt x="112" y="7"/>
                  </a:lnTo>
                  <a:lnTo>
                    <a:pt x="96" y="7"/>
                  </a:lnTo>
                  <a:lnTo>
                    <a:pt x="81" y="8"/>
                  </a:lnTo>
                  <a:lnTo>
                    <a:pt x="65" y="8"/>
                  </a:lnTo>
                  <a:lnTo>
                    <a:pt x="49" y="8"/>
                  </a:lnTo>
                  <a:lnTo>
                    <a:pt x="33" y="7"/>
                  </a:lnTo>
                  <a:lnTo>
                    <a:pt x="16" y="7"/>
                  </a:lnTo>
                  <a:lnTo>
                    <a:pt x="0" y="7"/>
                  </a:lnTo>
                  <a:lnTo>
                    <a:pt x="16" y="3"/>
                  </a:lnTo>
                  <a:lnTo>
                    <a:pt x="33" y="1"/>
                  </a:lnTo>
                  <a:lnTo>
                    <a:pt x="49" y="0"/>
                  </a:lnTo>
                  <a:lnTo>
                    <a:pt x="65" y="0"/>
                  </a:lnTo>
                  <a:lnTo>
                    <a:pt x="81" y="0"/>
                  </a:lnTo>
                  <a:lnTo>
                    <a:pt x="96" y="1"/>
                  </a:lnTo>
                  <a:lnTo>
                    <a:pt x="112" y="3"/>
                  </a:lnTo>
                  <a:lnTo>
                    <a:pt x="129" y="4"/>
                  </a:lnTo>
                  <a:close/>
                </a:path>
              </a:pathLst>
            </a:custGeom>
            <a:solidFill>
              <a:srgbClr val="AFFFD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213008" name="Freeform 16"/>
            <p:cNvSpPr>
              <a:spLocks/>
            </p:cNvSpPr>
            <p:nvPr/>
          </p:nvSpPr>
          <p:spPr bwMode="auto">
            <a:xfrm>
              <a:off x="3567" y="2291"/>
              <a:ext cx="490" cy="19"/>
            </a:xfrm>
            <a:custGeom>
              <a:avLst/>
              <a:gdLst>
                <a:gd name="T0" fmla="*/ 979 w 979"/>
                <a:gd name="T1" fmla="*/ 14 h 39"/>
                <a:gd name="T2" fmla="*/ 972 w 979"/>
                <a:gd name="T3" fmla="*/ 35 h 39"/>
                <a:gd name="T4" fmla="*/ 932 w 979"/>
                <a:gd name="T5" fmla="*/ 38 h 39"/>
                <a:gd name="T6" fmla="*/ 877 w 979"/>
                <a:gd name="T7" fmla="*/ 37 h 39"/>
                <a:gd name="T8" fmla="*/ 820 w 979"/>
                <a:gd name="T9" fmla="*/ 36 h 39"/>
                <a:gd name="T10" fmla="*/ 763 w 979"/>
                <a:gd name="T11" fmla="*/ 36 h 39"/>
                <a:gd name="T12" fmla="*/ 704 w 979"/>
                <a:gd name="T13" fmla="*/ 35 h 39"/>
                <a:gd name="T14" fmla="*/ 644 w 979"/>
                <a:gd name="T15" fmla="*/ 35 h 39"/>
                <a:gd name="T16" fmla="*/ 584 w 979"/>
                <a:gd name="T17" fmla="*/ 35 h 39"/>
                <a:gd name="T18" fmla="*/ 523 w 979"/>
                <a:gd name="T19" fmla="*/ 35 h 39"/>
                <a:gd name="T20" fmla="*/ 462 w 979"/>
                <a:gd name="T21" fmla="*/ 35 h 39"/>
                <a:gd name="T22" fmla="*/ 401 w 979"/>
                <a:gd name="T23" fmla="*/ 35 h 39"/>
                <a:gd name="T24" fmla="*/ 340 w 979"/>
                <a:gd name="T25" fmla="*/ 35 h 39"/>
                <a:gd name="T26" fmla="*/ 279 w 979"/>
                <a:gd name="T27" fmla="*/ 35 h 39"/>
                <a:gd name="T28" fmla="*/ 219 w 979"/>
                <a:gd name="T29" fmla="*/ 34 h 39"/>
                <a:gd name="T30" fmla="*/ 159 w 979"/>
                <a:gd name="T31" fmla="*/ 34 h 39"/>
                <a:gd name="T32" fmla="*/ 100 w 979"/>
                <a:gd name="T33" fmla="*/ 33 h 39"/>
                <a:gd name="T34" fmla="*/ 43 w 979"/>
                <a:gd name="T35" fmla="*/ 31 h 39"/>
                <a:gd name="T36" fmla="*/ 8 w 979"/>
                <a:gd name="T37" fmla="*/ 26 h 39"/>
                <a:gd name="T38" fmla="*/ 0 w 979"/>
                <a:gd name="T39" fmla="*/ 16 h 39"/>
                <a:gd name="T40" fmla="*/ 32 w 979"/>
                <a:gd name="T41" fmla="*/ 7 h 39"/>
                <a:gd name="T42" fmla="*/ 96 w 979"/>
                <a:gd name="T43" fmla="*/ 5 h 39"/>
                <a:gd name="T44" fmla="*/ 158 w 979"/>
                <a:gd name="T45" fmla="*/ 4 h 39"/>
                <a:gd name="T46" fmla="*/ 219 w 979"/>
                <a:gd name="T47" fmla="*/ 1 h 39"/>
                <a:gd name="T48" fmla="*/ 280 w 979"/>
                <a:gd name="T49" fmla="*/ 1 h 39"/>
                <a:gd name="T50" fmla="*/ 340 w 979"/>
                <a:gd name="T51" fmla="*/ 0 h 39"/>
                <a:gd name="T52" fmla="*/ 400 w 979"/>
                <a:gd name="T53" fmla="*/ 0 h 39"/>
                <a:gd name="T54" fmla="*/ 460 w 979"/>
                <a:gd name="T55" fmla="*/ 0 h 39"/>
                <a:gd name="T56" fmla="*/ 519 w 979"/>
                <a:gd name="T57" fmla="*/ 0 h 39"/>
                <a:gd name="T58" fmla="*/ 578 w 979"/>
                <a:gd name="T59" fmla="*/ 0 h 39"/>
                <a:gd name="T60" fmla="*/ 638 w 979"/>
                <a:gd name="T61" fmla="*/ 1 h 39"/>
                <a:gd name="T62" fmla="*/ 699 w 979"/>
                <a:gd name="T63" fmla="*/ 1 h 39"/>
                <a:gd name="T64" fmla="*/ 759 w 979"/>
                <a:gd name="T65" fmla="*/ 3 h 39"/>
                <a:gd name="T66" fmla="*/ 821 w 979"/>
                <a:gd name="T67" fmla="*/ 3 h 39"/>
                <a:gd name="T68" fmla="*/ 883 w 979"/>
                <a:gd name="T69" fmla="*/ 4 h 39"/>
                <a:gd name="T70" fmla="*/ 946 w 979"/>
                <a:gd name="T71" fmla="*/ 5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79" h="39">
                  <a:moveTo>
                    <a:pt x="978" y="5"/>
                  </a:moveTo>
                  <a:lnTo>
                    <a:pt x="979" y="14"/>
                  </a:lnTo>
                  <a:lnTo>
                    <a:pt x="978" y="26"/>
                  </a:lnTo>
                  <a:lnTo>
                    <a:pt x="972" y="35"/>
                  </a:lnTo>
                  <a:lnTo>
                    <a:pt x="959" y="39"/>
                  </a:lnTo>
                  <a:lnTo>
                    <a:pt x="932" y="38"/>
                  </a:lnTo>
                  <a:lnTo>
                    <a:pt x="904" y="38"/>
                  </a:lnTo>
                  <a:lnTo>
                    <a:pt x="877" y="37"/>
                  </a:lnTo>
                  <a:lnTo>
                    <a:pt x="849" y="37"/>
                  </a:lnTo>
                  <a:lnTo>
                    <a:pt x="820" y="36"/>
                  </a:lnTo>
                  <a:lnTo>
                    <a:pt x="791" y="36"/>
                  </a:lnTo>
                  <a:lnTo>
                    <a:pt x="763" y="36"/>
                  </a:lnTo>
                  <a:lnTo>
                    <a:pt x="733" y="35"/>
                  </a:lnTo>
                  <a:lnTo>
                    <a:pt x="704" y="35"/>
                  </a:lnTo>
                  <a:lnTo>
                    <a:pt x="674" y="35"/>
                  </a:lnTo>
                  <a:lnTo>
                    <a:pt x="644" y="35"/>
                  </a:lnTo>
                  <a:lnTo>
                    <a:pt x="614" y="35"/>
                  </a:lnTo>
                  <a:lnTo>
                    <a:pt x="584" y="35"/>
                  </a:lnTo>
                  <a:lnTo>
                    <a:pt x="553" y="35"/>
                  </a:lnTo>
                  <a:lnTo>
                    <a:pt x="523" y="35"/>
                  </a:lnTo>
                  <a:lnTo>
                    <a:pt x="492" y="35"/>
                  </a:lnTo>
                  <a:lnTo>
                    <a:pt x="462" y="35"/>
                  </a:lnTo>
                  <a:lnTo>
                    <a:pt x="431" y="35"/>
                  </a:lnTo>
                  <a:lnTo>
                    <a:pt x="401" y="35"/>
                  </a:lnTo>
                  <a:lnTo>
                    <a:pt x="370" y="35"/>
                  </a:lnTo>
                  <a:lnTo>
                    <a:pt x="340" y="35"/>
                  </a:lnTo>
                  <a:lnTo>
                    <a:pt x="310" y="35"/>
                  </a:lnTo>
                  <a:lnTo>
                    <a:pt x="279" y="35"/>
                  </a:lnTo>
                  <a:lnTo>
                    <a:pt x="249" y="34"/>
                  </a:lnTo>
                  <a:lnTo>
                    <a:pt x="219" y="34"/>
                  </a:lnTo>
                  <a:lnTo>
                    <a:pt x="189" y="34"/>
                  </a:lnTo>
                  <a:lnTo>
                    <a:pt x="159" y="34"/>
                  </a:lnTo>
                  <a:lnTo>
                    <a:pt x="130" y="33"/>
                  </a:lnTo>
                  <a:lnTo>
                    <a:pt x="100" y="33"/>
                  </a:lnTo>
                  <a:lnTo>
                    <a:pt x="71" y="31"/>
                  </a:lnTo>
                  <a:lnTo>
                    <a:pt x="43" y="31"/>
                  </a:lnTo>
                  <a:lnTo>
                    <a:pt x="14" y="30"/>
                  </a:lnTo>
                  <a:lnTo>
                    <a:pt x="8" y="26"/>
                  </a:lnTo>
                  <a:lnTo>
                    <a:pt x="3" y="21"/>
                  </a:lnTo>
                  <a:lnTo>
                    <a:pt x="0" y="16"/>
                  </a:lnTo>
                  <a:lnTo>
                    <a:pt x="0" y="8"/>
                  </a:lnTo>
                  <a:lnTo>
                    <a:pt x="32" y="7"/>
                  </a:lnTo>
                  <a:lnTo>
                    <a:pt x="63" y="6"/>
                  </a:lnTo>
                  <a:lnTo>
                    <a:pt x="96" y="5"/>
                  </a:lnTo>
                  <a:lnTo>
                    <a:pt x="127" y="4"/>
                  </a:lnTo>
                  <a:lnTo>
                    <a:pt x="158" y="4"/>
                  </a:lnTo>
                  <a:lnTo>
                    <a:pt x="189" y="3"/>
                  </a:lnTo>
                  <a:lnTo>
                    <a:pt x="219" y="1"/>
                  </a:lnTo>
                  <a:lnTo>
                    <a:pt x="250" y="1"/>
                  </a:lnTo>
                  <a:lnTo>
                    <a:pt x="280" y="1"/>
                  </a:lnTo>
                  <a:lnTo>
                    <a:pt x="310" y="0"/>
                  </a:lnTo>
                  <a:lnTo>
                    <a:pt x="340" y="0"/>
                  </a:lnTo>
                  <a:lnTo>
                    <a:pt x="370" y="0"/>
                  </a:lnTo>
                  <a:lnTo>
                    <a:pt x="400" y="0"/>
                  </a:lnTo>
                  <a:lnTo>
                    <a:pt x="430" y="0"/>
                  </a:lnTo>
                  <a:lnTo>
                    <a:pt x="460" y="0"/>
                  </a:lnTo>
                  <a:lnTo>
                    <a:pt x="490" y="0"/>
                  </a:lnTo>
                  <a:lnTo>
                    <a:pt x="519" y="0"/>
                  </a:lnTo>
                  <a:lnTo>
                    <a:pt x="549" y="0"/>
                  </a:lnTo>
                  <a:lnTo>
                    <a:pt x="578" y="0"/>
                  </a:lnTo>
                  <a:lnTo>
                    <a:pt x="608" y="0"/>
                  </a:lnTo>
                  <a:lnTo>
                    <a:pt x="638" y="1"/>
                  </a:lnTo>
                  <a:lnTo>
                    <a:pt x="669" y="1"/>
                  </a:lnTo>
                  <a:lnTo>
                    <a:pt x="699" y="1"/>
                  </a:lnTo>
                  <a:lnTo>
                    <a:pt x="729" y="3"/>
                  </a:lnTo>
                  <a:lnTo>
                    <a:pt x="759" y="3"/>
                  </a:lnTo>
                  <a:lnTo>
                    <a:pt x="790" y="3"/>
                  </a:lnTo>
                  <a:lnTo>
                    <a:pt x="821" y="3"/>
                  </a:lnTo>
                  <a:lnTo>
                    <a:pt x="851" y="4"/>
                  </a:lnTo>
                  <a:lnTo>
                    <a:pt x="883" y="4"/>
                  </a:lnTo>
                  <a:lnTo>
                    <a:pt x="915" y="4"/>
                  </a:lnTo>
                  <a:lnTo>
                    <a:pt x="946" y="5"/>
                  </a:lnTo>
                  <a:lnTo>
                    <a:pt x="978" y="5"/>
                  </a:ln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213009" name="Freeform 17"/>
            <p:cNvSpPr>
              <a:spLocks/>
            </p:cNvSpPr>
            <p:nvPr/>
          </p:nvSpPr>
          <p:spPr bwMode="auto">
            <a:xfrm>
              <a:off x="3546" y="2320"/>
              <a:ext cx="532" cy="126"/>
            </a:xfrm>
            <a:custGeom>
              <a:avLst/>
              <a:gdLst>
                <a:gd name="T0" fmla="*/ 1038 w 1064"/>
                <a:gd name="T1" fmla="*/ 7 h 252"/>
                <a:gd name="T2" fmla="*/ 1058 w 1064"/>
                <a:gd name="T3" fmla="*/ 29 h 252"/>
                <a:gd name="T4" fmla="*/ 1064 w 1064"/>
                <a:gd name="T5" fmla="*/ 240 h 252"/>
                <a:gd name="T6" fmla="*/ 1026 w 1064"/>
                <a:gd name="T7" fmla="*/ 252 h 252"/>
                <a:gd name="T8" fmla="*/ 3 w 1064"/>
                <a:gd name="T9" fmla="*/ 250 h 252"/>
                <a:gd name="T10" fmla="*/ 0 w 1064"/>
                <a:gd name="T11" fmla="*/ 194 h 252"/>
                <a:gd name="T12" fmla="*/ 0 w 1064"/>
                <a:gd name="T13" fmla="*/ 135 h 252"/>
                <a:gd name="T14" fmla="*/ 0 w 1064"/>
                <a:gd name="T15" fmla="*/ 75 h 252"/>
                <a:gd name="T16" fmla="*/ 0 w 1064"/>
                <a:gd name="T17" fmla="*/ 16 h 252"/>
                <a:gd name="T18" fmla="*/ 16 w 1064"/>
                <a:gd name="T19" fmla="*/ 13 h 252"/>
                <a:gd name="T20" fmla="*/ 32 w 1064"/>
                <a:gd name="T21" fmla="*/ 9 h 252"/>
                <a:gd name="T22" fmla="*/ 49 w 1064"/>
                <a:gd name="T23" fmla="*/ 7 h 252"/>
                <a:gd name="T24" fmla="*/ 65 w 1064"/>
                <a:gd name="T25" fmla="*/ 5 h 252"/>
                <a:gd name="T26" fmla="*/ 82 w 1064"/>
                <a:gd name="T27" fmla="*/ 5 h 252"/>
                <a:gd name="T28" fmla="*/ 99 w 1064"/>
                <a:gd name="T29" fmla="*/ 3 h 252"/>
                <a:gd name="T30" fmla="*/ 116 w 1064"/>
                <a:gd name="T31" fmla="*/ 3 h 252"/>
                <a:gd name="T32" fmla="*/ 133 w 1064"/>
                <a:gd name="T33" fmla="*/ 2 h 252"/>
                <a:gd name="T34" fmla="*/ 149 w 1064"/>
                <a:gd name="T35" fmla="*/ 3 h 252"/>
                <a:gd name="T36" fmla="*/ 167 w 1064"/>
                <a:gd name="T37" fmla="*/ 3 h 252"/>
                <a:gd name="T38" fmla="*/ 183 w 1064"/>
                <a:gd name="T39" fmla="*/ 3 h 252"/>
                <a:gd name="T40" fmla="*/ 200 w 1064"/>
                <a:gd name="T41" fmla="*/ 3 h 252"/>
                <a:gd name="T42" fmla="*/ 216 w 1064"/>
                <a:gd name="T43" fmla="*/ 3 h 252"/>
                <a:gd name="T44" fmla="*/ 233 w 1064"/>
                <a:gd name="T45" fmla="*/ 2 h 252"/>
                <a:gd name="T46" fmla="*/ 250 w 1064"/>
                <a:gd name="T47" fmla="*/ 1 h 252"/>
                <a:gd name="T48" fmla="*/ 266 w 1064"/>
                <a:gd name="T49" fmla="*/ 0 h 252"/>
                <a:gd name="T50" fmla="*/ 290 w 1064"/>
                <a:gd name="T51" fmla="*/ 1 h 252"/>
                <a:gd name="T52" fmla="*/ 313 w 1064"/>
                <a:gd name="T53" fmla="*/ 3 h 252"/>
                <a:gd name="T54" fmla="*/ 337 w 1064"/>
                <a:gd name="T55" fmla="*/ 5 h 252"/>
                <a:gd name="T56" fmla="*/ 361 w 1064"/>
                <a:gd name="T57" fmla="*/ 6 h 252"/>
                <a:gd name="T58" fmla="*/ 384 w 1064"/>
                <a:gd name="T59" fmla="*/ 6 h 252"/>
                <a:gd name="T60" fmla="*/ 408 w 1064"/>
                <a:gd name="T61" fmla="*/ 7 h 252"/>
                <a:gd name="T62" fmla="*/ 433 w 1064"/>
                <a:gd name="T63" fmla="*/ 7 h 252"/>
                <a:gd name="T64" fmla="*/ 457 w 1064"/>
                <a:gd name="T65" fmla="*/ 7 h 252"/>
                <a:gd name="T66" fmla="*/ 481 w 1064"/>
                <a:gd name="T67" fmla="*/ 8 h 252"/>
                <a:gd name="T68" fmla="*/ 505 w 1064"/>
                <a:gd name="T69" fmla="*/ 8 h 252"/>
                <a:gd name="T70" fmla="*/ 529 w 1064"/>
                <a:gd name="T71" fmla="*/ 7 h 252"/>
                <a:gd name="T72" fmla="*/ 554 w 1064"/>
                <a:gd name="T73" fmla="*/ 7 h 252"/>
                <a:gd name="T74" fmla="*/ 578 w 1064"/>
                <a:gd name="T75" fmla="*/ 7 h 252"/>
                <a:gd name="T76" fmla="*/ 602 w 1064"/>
                <a:gd name="T77" fmla="*/ 7 h 252"/>
                <a:gd name="T78" fmla="*/ 626 w 1064"/>
                <a:gd name="T79" fmla="*/ 6 h 252"/>
                <a:gd name="T80" fmla="*/ 650 w 1064"/>
                <a:gd name="T81" fmla="*/ 6 h 252"/>
                <a:gd name="T82" fmla="*/ 675 w 1064"/>
                <a:gd name="T83" fmla="*/ 5 h 252"/>
                <a:gd name="T84" fmla="*/ 700 w 1064"/>
                <a:gd name="T85" fmla="*/ 5 h 252"/>
                <a:gd name="T86" fmla="*/ 724 w 1064"/>
                <a:gd name="T87" fmla="*/ 5 h 252"/>
                <a:gd name="T88" fmla="*/ 748 w 1064"/>
                <a:gd name="T89" fmla="*/ 3 h 252"/>
                <a:gd name="T90" fmla="*/ 772 w 1064"/>
                <a:gd name="T91" fmla="*/ 3 h 252"/>
                <a:gd name="T92" fmla="*/ 797 w 1064"/>
                <a:gd name="T93" fmla="*/ 3 h 252"/>
                <a:gd name="T94" fmla="*/ 821 w 1064"/>
                <a:gd name="T95" fmla="*/ 3 h 252"/>
                <a:gd name="T96" fmla="*/ 845 w 1064"/>
                <a:gd name="T97" fmla="*/ 2 h 252"/>
                <a:gd name="T98" fmla="*/ 869 w 1064"/>
                <a:gd name="T99" fmla="*/ 2 h 252"/>
                <a:gd name="T100" fmla="*/ 893 w 1064"/>
                <a:gd name="T101" fmla="*/ 2 h 252"/>
                <a:gd name="T102" fmla="*/ 918 w 1064"/>
                <a:gd name="T103" fmla="*/ 3 h 252"/>
                <a:gd name="T104" fmla="*/ 942 w 1064"/>
                <a:gd name="T105" fmla="*/ 3 h 252"/>
                <a:gd name="T106" fmla="*/ 966 w 1064"/>
                <a:gd name="T107" fmla="*/ 3 h 252"/>
                <a:gd name="T108" fmla="*/ 990 w 1064"/>
                <a:gd name="T109" fmla="*/ 5 h 252"/>
                <a:gd name="T110" fmla="*/ 1014 w 1064"/>
                <a:gd name="T111" fmla="*/ 6 h 252"/>
                <a:gd name="T112" fmla="*/ 1038 w 1064"/>
                <a:gd name="T113" fmla="*/ 7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64" h="252">
                  <a:moveTo>
                    <a:pt x="1038" y="7"/>
                  </a:moveTo>
                  <a:lnTo>
                    <a:pt x="1058" y="29"/>
                  </a:lnTo>
                  <a:lnTo>
                    <a:pt x="1064" y="240"/>
                  </a:lnTo>
                  <a:lnTo>
                    <a:pt x="1026" y="252"/>
                  </a:lnTo>
                  <a:lnTo>
                    <a:pt x="3" y="250"/>
                  </a:lnTo>
                  <a:lnTo>
                    <a:pt x="0" y="194"/>
                  </a:lnTo>
                  <a:lnTo>
                    <a:pt x="0" y="135"/>
                  </a:lnTo>
                  <a:lnTo>
                    <a:pt x="0" y="75"/>
                  </a:lnTo>
                  <a:lnTo>
                    <a:pt x="0" y="16"/>
                  </a:lnTo>
                  <a:lnTo>
                    <a:pt x="16" y="13"/>
                  </a:lnTo>
                  <a:lnTo>
                    <a:pt x="32" y="9"/>
                  </a:lnTo>
                  <a:lnTo>
                    <a:pt x="49" y="7"/>
                  </a:lnTo>
                  <a:lnTo>
                    <a:pt x="65" y="5"/>
                  </a:lnTo>
                  <a:lnTo>
                    <a:pt x="82" y="5"/>
                  </a:lnTo>
                  <a:lnTo>
                    <a:pt x="99" y="3"/>
                  </a:lnTo>
                  <a:lnTo>
                    <a:pt x="116" y="3"/>
                  </a:lnTo>
                  <a:lnTo>
                    <a:pt x="133" y="2"/>
                  </a:lnTo>
                  <a:lnTo>
                    <a:pt x="149" y="3"/>
                  </a:lnTo>
                  <a:lnTo>
                    <a:pt x="167" y="3"/>
                  </a:lnTo>
                  <a:lnTo>
                    <a:pt x="183" y="3"/>
                  </a:lnTo>
                  <a:lnTo>
                    <a:pt x="200" y="3"/>
                  </a:lnTo>
                  <a:lnTo>
                    <a:pt x="216" y="3"/>
                  </a:lnTo>
                  <a:lnTo>
                    <a:pt x="233" y="2"/>
                  </a:lnTo>
                  <a:lnTo>
                    <a:pt x="250" y="1"/>
                  </a:lnTo>
                  <a:lnTo>
                    <a:pt x="266" y="0"/>
                  </a:lnTo>
                  <a:lnTo>
                    <a:pt x="290" y="1"/>
                  </a:lnTo>
                  <a:lnTo>
                    <a:pt x="313" y="3"/>
                  </a:lnTo>
                  <a:lnTo>
                    <a:pt x="337" y="5"/>
                  </a:lnTo>
                  <a:lnTo>
                    <a:pt x="361" y="6"/>
                  </a:lnTo>
                  <a:lnTo>
                    <a:pt x="384" y="6"/>
                  </a:lnTo>
                  <a:lnTo>
                    <a:pt x="408" y="7"/>
                  </a:lnTo>
                  <a:lnTo>
                    <a:pt x="433" y="7"/>
                  </a:lnTo>
                  <a:lnTo>
                    <a:pt x="457" y="7"/>
                  </a:lnTo>
                  <a:lnTo>
                    <a:pt x="481" y="8"/>
                  </a:lnTo>
                  <a:lnTo>
                    <a:pt x="505" y="8"/>
                  </a:lnTo>
                  <a:lnTo>
                    <a:pt x="529" y="7"/>
                  </a:lnTo>
                  <a:lnTo>
                    <a:pt x="554" y="7"/>
                  </a:lnTo>
                  <a:lnTo>
                    <a:pt x="578" y="7"/>
                  </a:lnTo>
                  <a:lnTo>
                    <a:pt x="602" y="7"/>
                  </a:lnTo>
                  <a:lnTo>
                    <a:pt x="626" y="6"/>
                  </a:lnTo>
                  <a:lnTo>
                    <a:pt x="650" y="6"/>
                  </a:lnTo>
                  <a:lnTo>
                    <a:pt x="675" y="5"/>
                  </a:lnTo>
                  <a:lnTo>
                    <a:pt x="700" y="5"/>
                  </a:lnTo>
                  <a:lnTo>
                    <a:pt x="724" y="5"/>
                  </a:lnTo>
                  <a:lnTo>
                    <a:pt x="748" y="3"/>
                  </a:lnTo>
                  <a:lnTo>
                    <a:pt x="772" y="3"/>
                  </a:lnTo>
                  <a:lnTo>
                    <a:pt x="797" y="3"/>
                  </a:lnTo>
                  <a:lnTo>
                    <a:pt x="821" y="3"/>
                  </a:lnTo>
                  <a:lnTo>
                    <a:pt x="845" y="2"/>
                  </a:lnTo>
                  <a:lnTo>
                    <a:pt x="869" y="2"/>
                  </a:lnTo>
                  <a:lnTo>
                    <a:pt x="893" y="2"/>
                  </a:lnTo>
                  <a:lnTo>
                    <a:pt x="918" y="3"/>
                  </a:lnTo>
                  <a:lnTo>
                    <a:pt x="942" y="3"/>
                  </a:lnTo>
                  <a:lnTo>
                    <a:pt x="966" y="3"/>
                  </a:lnTo>
                  <a:lnTo>
                    <a:pt x="990" y="5"/>
                  </a:lnTo>
                  <a:lnTo>
                    <a:pt x="1014" y="6"/>
                  </a:lnTo>
                  <a:lnTo>
                    <a:pt x="1038" y="7"/>
                  </a:lnTo>
                  <a:close/>
                </a:path>
              </a:pathLst>
            </a:custGeom>
            <a:solidFill>
              <a:srgbClr val="004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213010" name="Freeform 18"/>
            <p:cNvSpPr>
              <a:spLocks/>
            </p:cNvSpPr>
            <p:nvPr/>
          </p:nvSpPr>
          <p:spPr bwMode="auto">
            <a:xfrm>
              <a:off x="4135" y="2334"/>
              <a:ext cx="16" cy="97"/>
            </a:xfrm>
            <a:custGeom>
              <a:avLst/>
              <a:gdLst>
                <a:gd name="T0" fmla="*/ 28 w 31"/>
                <a:gd name="T1" fmla="*/ 189 h 192"/>
                <a:gd name="T2" fmla="*/ 22 w 31"/>
                <a:gd name="T3" fmla="*/ 192 h 192"/>
                <a:gd name="T4" fmla="*/ 16 w 31"/>
                <a:gd name="T5" fmla="*/ 192 h 192"/>
                <a:gd name="T6" fmla="*/ 10 w 31"/>
                <a:gd name="T7" fmla="*/ 192 h 192"/>
                <a:gd name="T8" fmla="*/ 4 w 31"/>
                <a:gd name="T9" fmla="*/ 192 h 192"/>
                <a:gd name="T10" fmla="*/ 1 w 31"/>
                <a:gd name="T11" fmla="*/ 146 h 192"/>
                <a:gd name="T12" fmla="*/ 0 w 31"/>
                <a:gd name="T13" fmla="*/ 99 h 192"/>
                <a:gd name="T14" fmla="*/ 1 w 31"/>
                <a:gd name="T15" fmla="*/ 53 h 192"/>
                <a:gd name="T16" fmla="*/ 4 w 31"/>
                <a:gd name="T17" fmla="*/ 9 h 192"/>
                <a:gd name="T18" fmla="*/ 21 w 31"/>
                <a:gd name="T19" fmla="*/ 0 h 192"/>
                <a:gd name="T20" fmla="*/ 31 w 31"/>
                <a:gd name="T21" fmla="*/ 45 h 192"/>
                <a:gd name="T22" fmla="*/ 30 w 31"/>
                <a:gd name="T23" fmla="*/ 93 h 192"/>
                <a:gd name="T24" fmla="*/ 25 w 31"/>
                <a:gd name="T25" fmla="*/ 142 h 192"/>
                <a:gd name="T26" fmla="*/ 28 w 31"/>
                <a:gd name="T27" fmla="*/ 189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 h="192">
                  <a:moveTo>
                    <a:pt x="28" y="189"/>
                  </a:moveTo>
                  <a:lnTo>
                    <a:pt x="22" y="192"/>
                  </a:lnTo>
                  <a:lnTo>
                    <a:pt x="16" y="192"/>
                  </a:lnTo>
                  <a:lnTo>
                    <a:pt x="10" y="192"/>
                  </a:lnTo>
                  <a:lnTo>
                    <a:pt x="4" y="192"/>
                  </a:lnTo>
                  <a:lnTo>
                    <a:pt x="1" y="146"/>
                  </a:lnTo>
                  <a:lnTo>
                    <a:pt x="0" y="99"/>
                  </a:lnTo>
                  <a:lnTo>
                    <a:pt x="1" y="53"/>
                  </a:lnTo>
                  <a:lnTo>
                    <a:pt x="4" y="9"/>
                  </a:lnTo>
                  <a:lnTo>
                    <a:pt x="21" y="0"/>
                  </a:lnTo>
                  <a:lnTo>
                    <a:pt x="31" y="45"/>
                  </a:lnTo>
                  <a:lnTo>
                    <a:pt x="30" y="93"/>
                  </a:lnTo>
                  <a:lnTo>
                    <a:pt x="25" y="142"/>
                  </a:lnTo>
                  <a:lnTo>
                    <a:pt x="28" y="189"/>
                  </a:lnTo>
                  <a:close/>
                </a:path>
              </a:pathLst>
            </a:custGeom>
            <a:solidFill>
              <a:srgbClr val="FF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213011" name="Freeform 19"/>
            <p:cNvSpPr>
              <a:spLocks/>
            </p:cNvSpPr>
            <p:nvPr/>
          </p:nvSpPr>
          <p:spPr bwMode="auto">
            <a:xfrm>
              <a:off x="4170" y="2334"/>
              <a:ext cx="14" cy="17"/>
            </a:xfrm>
            <a:custGeom>
              <a:avLst/>
              <a:gdLst>
                <a:gd name="T0" fmla="*/ 29 w 29"/>
                <a:gd name="T1" fmla="*/ 6 h 32"/>
                <a:gd name="T2" fmla="*/ 0 w 29"/>
                <a:gd name="T3" fmla="*/ 32 h 32"/>
                <a:gd name="T4" fmla="*/ 0 w 29"/>
                <a:gd name="T5" fmla="*/ 0 h 32"/>
                <a:gd name="T6" fmla="*/ 7 w 29"/>
                <a:gd name="T7" fmla="*/ 1 h 32"/>
                <a:gd name="T8" fmla="*/ 14 w 29"/>
                <a:gd name="T9" fmla="*/ 2 h 32"/>
                <a:gd name="T10" fmla="*/ 21 w 29"/>
                <a:gd name="T11" fmla="*/ 3 h 32"/>
                <a:gd name="T12" fmla="*/ 29 w 29"/>
                <a:gd name="T13" fmla="*/ 6 h 32"/>
              </a:gdLst>
              <a:ahLst/>
              <a:cxnLst>
                <a:cxn ang="0">
                  <a:pos x="T0" y="T1"/>
                </a:cxn>
                <a:cxn ang="0">
                  <a:pos x="T2" y="T3"/>
                </a:cxn>
                <a:cxn ang="0">
                  <a:pos x="T4" y="T5"/>
                </a:cxn>
                <a:cxn ang="0">
                  <a:pos x="T6" y="T7"/>
                </a:cxn>
                <a:cxn ang="0">
                  <a:pos x="T8" y="T9"/>
                </a:cxn>
                <a:cxn ang="0">
                  <a:pos x="T10" y="T11"/>
                </a:cxn>
                <a:cxn ang="0">
                  <a:pos x="T12" y="T13"/>
                </a:cxn>
              </a:cxnLst>
              <a:rect l="0" t="0" r="r" b="b"/>
              <a:pathLst>
                <a:path w="29" h="32">
                  <a:moveTo>
                    <a:pt x="29" y="6"/>
                  </a:moveTo>
                  <a:lnTo>
                    <a:pt x="0" y="32"/>
                  </a:lnTo>
                  <a:lnTo>
                    <a:pt x="0" y="0"/>
                  </a:lnTo>
                  <a:lnTo>
                    <a:pt x="7" y="1"/>
                  </a:lnTo>
                  <a:lnTo>
                    <a:pt x="14" y="2"/>
                  </a:lnTo>
                  <a:lnTo>
                    <a:pt x="21" y="3"/>
                  </a:lnTo>
                  <a:lnTo>
                    <a:pt x="29" y="6"/>
                  </a:lnTo>
                  <a:close/>
                </a:path>
              </a:pathLst>
            </a:custGeom>
            <a:solidFill>
              <a:srgbClr val="AFFFD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213012" name="Freeform 20"/>
            <p:cNvSpPr>
              <a:spLocks/>
            </p:cNvSpPr>
            <p:nvPr/>
          </p:nvSpPr>
          <p:spPr bwMode="auto">
            <a:xfrm>
              <a:off x="4251" y="2335"/>
              <a:ext cx="16" cy="18"/>
            </a:xfrm>
            <a:custGeom>
              <a:avLst/>
              <a:gdLst>
                <a:gd name="T0" fmla="*/ 33 w 33"/>
                <a:gd name="T1" fmla="*/ 5 h 37"/>
                <a:gd name="T2" fmla="*/ 33 w 33"/>
                <a:gd name="T3" fmla="*/ 37 h 37"/>
                <a:gd name="T4" fmla="*/ 0 w 33"/>
                <a:gd name="T5" fmla="*/ 5 h 37"/>
                <a:gd name="T6" fmla="*/ 8 w 33"/>
                <a:gd name="T7" fmla="*/ 0 h 37"/>
                <a:gd name="T8" fmla="*/ 15 w 33"/>
                <a:gd name="T9" fmla="*/ 1 h 37"/>
                <a:gd name="T10" fmla="*/ 23 w 33"/>
                <a:gd name="T11" fmla="*/ 5 h 37"/>
                <a:gd name="T12" fmla="*/ 33 w 33"/>
                <a:gd name="T13" fmla="*/ 5 h 37"/>
              </a:gdLst>
              <a:ahLst/>
              <a:cxnLst>
                <a:cxn ang="0">
                  <a:pos x="T0" y="T1"/>
                </a:cxn>
                <a:cxn ang="0">
                  <a:pos x="T2" y="T3"/>
                </a:cxn>
                <a:cxn ang="0">
                  <a:pos x="T4" y="T5"/>
                </a:cxn>
                <a:cxn ang="0">
                  <a:pos x="T6" y="T7"/>
                </a:cxn>
                <a:cxn ang="0">
                  <a:pos x="T8" y="T9"/>
                </a:cxn>
                <a:cxn ang="0">
                  <a:pos x="T10" y="T11"/>
                </a:cxn>
                <a:cxn ang="0">
                  <a:pos x="T12" y="T13"/>
                </a:cxn>
              </a:cxnLst>
              <a:rect l="0" t="0" r="r" b="b"/>
              <a:pathLst>
                <a:path w="33" h="37">
                  <a:moveTo>
                    <a:pt x="33" y="5"/>
                  </a:moveTo>
                  <a:lnTo>
                    <a:pt x="33" y="37"/>
                  </a:lnTo>
                  <a:lnTo>
                    <a:pt x="0" y="5"/>
                  </a:lnTo>
                  <a:lnTo>
                    <a:pt x="8" y="0"/>
                  </a:lnTo>
                  <a:lnTo>
                    <a:pt x="15" y="1"/>
                  </a:lnTo>
                  <a:lnTo>
                    <a:pt x="23" y="5"/>
                  </a:lnTo>
                  <a:lnTo>
                    <a:pt x="33" y="5"/>
                  </a:lnTo>
                  <a:close/>
                </a:path>
              </a:pathLst>
            </a:custGeom>
            <a:solidFill>
              <a:srgbClr val="AFFFD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213013" name="Freeform 21"/>
            <p:cNvSpPr>
              <a:spLocks/>
            </p:cNvSpPr>
            <p:nvPr/>
          </p:nvSpPr>
          <p:spPr bwMode="auto">
            <a:xfrm>
              <a:off x="4290" y="2336"/>
              <a:ext cx="42" cy="97"/>
            </a:xfrm>
            <a:custGeom>
              <a:avLst/>
              <a:gdLst>
                <a:gd name="T0" fmla="*/ 82 w 84"/>
                <a:gd name="T1" fmla="*/ 7 h 196"/>
                <a:gd name="T2" fmla="*/ 84 w 84"/>
                <a:gd name="T3" fmla="*/ 32 h 196"/>
                <a:gd name="T4" fmla="*/ 82 w 84"/>
                <a:gd name="T5" fmla="*/ 58 h 196"/>
                <a:gd name="T6" fmla="*/ 81 w 84"/>
                <a:gd name="T7" fmla="*/ 83 h 196"/>
                <a:gd name="T8" fmla="*/ 79 w 84"/>
                <a:gd name="T9" fmla="*/ 108 h 196"/>
                <a:gd name="T10" fmla="*/ 74 w 84"/>
                <a:gd name="T11" fmla="*/ 131 h 196"/>
                <a:gd name="T12" fmla="*/ 68 w 84"/>
                <a:gd name="T13" fmla="*/ 154 h 196"/>
                <a:gd name="T14" fmla="*/ 61 w 84"/>
                <a:gd name="T15" fmla="*/ 176 h 196"/>
                <a:gd name="T16" fmla="*/ 50 w 84"/>
                <a:gd name="T17" fmla="*/ 196 h 196"/>
                <a:gd name="T18" fmla="*/ 0 w 84"/>
                <a:gd name="T19" fmla="*/ 190 h 196"/>
                <a:gd name="T20" fmla="*/ 3 w 84"/>
                <a:gd name="T21" fmla="*/ 7 h 196"/>
                <a:gd name="T22" fmla="*/ 13 w 84"/>
                <a:gd name="T23" fmla="*/ 2 h 196"/>
                <a:gd name="T24" fmla="*/ 23 w 84"/>
                <a:gd name="T25" fmla="*/ 0 h 196"/>
                <a:gd name="T26" fmla="*/ 32 w 84"/>
                <a:gd name="T27" fmla="*/ 0 h 196"/>
                <a:gd name="T28" fmla="*/ 41 w 84"/>
                <a:gd name="T29" fmla="*/ 1 h 196"/>
                <a:gd name="T30" fmla="*/ 50 w 84"/>
                <a:gd name="T31" fmla="*/ 2 h 196"/>
                <a:gd name="T32" fmla="*/ 59 w 84"/>
                <a:gd name="T33" fmla="*/ 5 h 196"/>
                <a:gd name="T34" fmla="*/ 70 w 84"/>
                <a:gd name="T35" fmla="*/ 6 h 196"/>
                <a:gd name="T36" fmla="*/ 82 w 84"/>
                <a:gd name="T37" fmla="*/ 7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4" h="196">
                  <a:moveTo>
                    <a:pt x="82" y="7"/>
                  </a:moveTo>
                  <a:lnTo>
                    <a:pt x="84" y="32"/>
                  </a:lnTo>
                  <a:lnTo>
                    <a:pt x="82" y="58"/>
                  </a:lnTo>
                  <a:lnTo>
                    <a:pt x="81" y="83"/>
                  </a:lnTo>
                  <a:lnTo>
                    <a:pt x="79" y="108"/>
                  </a:lnTo>
                  <a:lnTo>
                    <a:pt x="74" y="131"/>
                  </a:lnTo>
                  <a:lnTo>
                    <a:pt x="68" y="154"/>
                  </a:lnTo>
                  <a:lnTo>
                    <a:pt x="61" y="176"/>
                  </a:lnTo>
                  <a:lnTo>
                    <a:pt x="50" y="196"/>
                  </a:lnTo>
                  <a:lnTo>
                    <a:pt x="0" y="190"/>
                  </a:lnTo>
                  <a:lnTo>
                    <a:pt x="3" y="7"/>
                  </a:lnTo>
                  <a:lnTo>
                    <a:pt x="13" y="2"/>
                  </a:lnTo>
                  <a:lnTo>
                    <a:pt x="23" y="0"/>
                  </a:lnTo>
                  <a:lnTo>
                    <a:pt x="32" y="0"/>
                  </a:lnTo>
                  <a:lnTo>
                    <a:pt x="41" y="1"/>
                  </a:lnTo>
                  <a:lnTo>
                    <a:pt x="50" y="2"/>
                  </a:lnTo>
                  <a:lnTo>
                    <a:pt x="59" y="5"/>
                  </a:lnTo>
                  <a:lnTo>
                    <a:pt x="70" y="6"/>
                  </a:lnTo>
                  <a:lnTo>
                    <a:pt x="82" y="7"/>
                  </a:lnTo>
                  <a:close/>
                </a:path>
              </a:pathLst>
            </a:custGeom>
            <a:solidFill>
              <a:srgbClr val="FF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213014" name="Freeform 22"/>
            <p:cNvSpPr>
              <a:spLocks/>
            </p:cNvSpPr>
            <p:nvPr/>
          </p:nvSpPr>
          <p:spPr bwMode="auto">
            <a:xfrm>
              <a:off x="3275" y="2336"/>
              <a:ext cx="59" cy="96"/>
            </a:xfrm>
            <a:custGeom>
              <a:avLst/>
              <a:gdLst>
                <a:gd name="T0" fmla="*/ 118 w 118"/>
                <a:gd name="T1" fmla="*/ 35 h 192"/>
                <a:gd name="T2" fmla="*/ 118 w 118"/>
                <a:gd name="T3" fmla="*/ 182 h 192"/>
                <a:gd name="T4" fmla="*/ 105 w 118"/>
                <a:gd name="T5" fmla="*/ 186 h 192"/>
                <a:gd name="T6" fmla="*/ 93 w 118"/>
                <a:gd name="T7" fmla="*/ 188 h 192"/>
                <a:gd name="T8" fmla="*/ 81 w 118"/>
                <a:gd name="T9" fmla="*/ 190 h 192"/>
                <a:gd name="T10" fmla="*/ 68 w 118"/>
                <a:gd name="T11" fmla="*/ 192 h 192"/>
                <a:gd name="T12" fmla="*/ 54 w 118"/>
                <a:gd name="T13" fmla="*/ 192 h 192"/>
                <a:gd name="T14" fmla="*/ 42 w 118"/>
                <a:gd name="T15" fmla="*/ 192 h 192"/>
                <a:gd name="T16" fmla="*/ 29 w 118"/>
                <a:gd name="T17" fmla="*/ 192 h 192"/>
                <a:gd name="T18" fmla="*/ 15 w 118"/>
                <a:gd name="T19" fmla="*/ 189 h 192"/>
                <a:gd name="T20" fmla="*/ 4 w 118"/>
                <a:gd name="T21" fmla="*/ 144 h 192"/>
                <a:gd name="T22" fmla="*/ 0 w 118"/>
                <a:gd name="T23" fmla="*/ 96 h 192"/>
                <a:gd name="T24" fmla="*/ 4 w 118"/>
                <a:gd name="T25" fmla="*/ 48 h 192"/>
                <a:gd name="T26" fmla="*/ 15 w 118"/>
                <a:gd name="T27" fmla="*/ 3 h 192"/>
                <a:gd name="T28" fmla="*/ 28 w 118"/>
                <a:gd name="T29" fmla="*/ 5 h 192"/>
                <a:gd name="T30" fmla="*/ 45 w 118"/>
                <a:gd name="T31" fmla="*/ 4 h 192"/>
                <a:gd name="T32" fmla="*/ 62 w 118"/>
                <a:gd name="T33" fmla="*/ 1 h 192"/>
                <a:gd name="T34" fmla="*/ 81 w 118"/>
                <a:gd name="T35" fmla="*/ 0 h 192"/>
                <a:gd name="T36" fmla="*/ 97 w 118"/>
                <a:gd name="T37" fmla="*/ 1 h 192"/>
                <a:gd name="T38" fmla="*/ 109 w 118"/>
                <a:gd name="T39" fmla="*/ 6 h 192"/>
                <a:gd name="T40" fmla="*/ 116 w 118"/>
                <a:gd name="T41" fmla="*/ 16 h 192"/>
                <a:gd name="T42" fmla="*/ 118 w 118"/>
                <a:gd name="T43" fmla="*/ 35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8" h="192">
                  <a:moveTo>
                    <a:pt x="118" y="35"/>
                  </a:moveTo>
                  <a:lnTo>
                    <a:pt x="118" y="182"/>
                  </a:lnTo>
                  <a:lnTo>
                    <a:pt x="105" y="186"/>
                  </a:lnTo>
                  <a:lnTo>
                    <a:pt x="93" y="188"/>
                  </a:lnTo>
                  <a:lnTo>
                    <a:pt x="81" y="190"/>
                  </a:lnTo>
                  <a:lnTo>
                    <a:pt x="68" y="192"/>
                  </a:lnTo>
                  <a:lnTo>
                    <a:pt x="54" y="192"/>
                  </a:lnTo>
                  <a:lnTo>
                    <a:pt x="42" y="192"/>
                  </a:lnTo>
                  <a:lnTo>
                    <a:pt x="29" y="192"/>
                  </a:lnTo>
                  <a:lnTo>
                    <a:pt x="15" y="189"/>
                  </a:lnTo>
                  <a:lnTo>
                    <a:pt x="4" y="144"/>
                  </a:lnTo>
                  <a:lnTo>
                    <a:pt x="0" y="96"/>
                  </a:lnTo>
                  <a:lnTo>
                    <a:pt x="4" y="48"/>
                  </a:lnTo>
                  <a:lnTo>
                    <a:pt x="15" y="3"/>
                  </a:lnTo>
                  <a:lnTo>
                    <a:pt x="28" y="5"/>
                  </a:lnTo>
                  <a:lnTo>
                    <a:pt x="45" y="4"/>
                  </a:lnTo>
                  <a:lnTo>
                    <a:pt x="62" y="1"/>
                  </a:lnTo>
                  <a:lnTo>
                    <a:pt x="81" y="0"/>
                  </a:lnTo>
                  <a:lnTo>
                    <a:pt x="97" y="1"/>
                  </a:lnTo>
                  <a:lnTo>
                    <a:pt x="109" y="6"/>
                  </a:lnTo>
                  <a:lnTo>
                    <a:pt x="116" y="16"/>
                  </a:lnTo>
                  <a:lnTo>
                    <a:pt x="118" y="35"/>
                  </a:lnTo>
                  <a:close/>
                </a:path>
              </a:pathLst>
            </a:custGeom>
            <a:solidFill>
              <a:srgbClr val="FF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213015" name="Freeform 23"/>
            <p:cNvSpPr>
              <a:spLocks/>
            </p:cNvSpPr>
            <p:nvPr/>
          </p:nvSpPr>
          <p:spPr bwMode="auto">
            <a:xfrm>
              <a:off x="3352" y="2337"/>
              <a:ext cx="17" cy="26"/>
            </a:xfrm>
            <a:custGeom>
              <a:avLst/>
              <a:gdLst>
                <a:gd name="T0" fmla="*/ 5 w 34"/>
                <a:gd name="T1" fmla="*/ 51 h 51"/>
                <a:gd name="T2" fmla="*/ 0 w 34"/>
                <a:gd name="T3" fmla="*/ 46 h 51"/>
                <a:gd name="T4" fmla="*/ 0 w 34"/>
                <a:gd name="T5" fmla="*/ 33 h 51"/>
                <a:gd name="T6" fmla="*/ 3 w 34"/>
                <a:gd name="T7" fmla="*/ 17 h 51"/>
                <a:gd name="T8" fmla="*/ 5 w 34"/>
                <a:gd name="T9" fmla="*/ 3 h 51"/>
                <a:gd name="T10" fmla="*/ 11 w 34"/>
                <a:gd name="T11" fmla="*/ 0 h 51"/>
                <a:gd name="T12" fmla="*/ 19 w 34"/>
                <a:gd name="T13" fmla="*/ 0 h 51"/>
                <a:gd name="T14" fmla="*/ 27 w 34"/>
                <a:gd name="T15" fmla="*/ 0 h 51"/>
                <a:gd name="T16" fmla="*/ 34 w 34"/>
                <a:gd name="T17" fmla="*/ 0 h 51"/>
                <a:gd name="T18" fmla="*/ 5 w 34"/>
                <a:gd name="T19" fmla="*/ 51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51">
                  <a:moveTo>
                    <a:pt x="5" y="51"/>
                  </a:moveTo>
                  <a:lnTo>
                    <a:pt x="0" y="46"/>
                  </a:lnTo>
                  <a:lnTo>
                    <a:pt x="0" y="33"/>
                  </a:lnTo>
                  <a:lnTo>
                    <a:pt x="3" y="17"/>
                  </a:lnTo>
                  <a:lnTo>
                    <a:pt x="5" y="3"/>
                  </a:lnTo>
                  <a:lnTo>
                    <a:pt x="11" y="0"/>
                  </a:lnTo>
                  <a:lnTo>
                    <a:pt x="19" y="0"/>
                  </a:lnTo>
                  <a:lnTo>
                    <a:pt x="27" y="0"/>
                  </a:lnTo>
                  <a:lnTo>
                    <a:pt x="34" y="0"/>
                  </a:lnTo>
                  <a:lnTo>
                    <a:pt x="5" y="51"/>
                  </a:lnTo>
                  <a:close/>
                </a:path>
              </a:pathLst>
            </a:custGeom>
            <a:solidFill>
              <a:srgbClr val="AFFFD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213016" name="Freeform 24"/>
            <p:cNvSpPr>
              <a:spLocks/>
            </p:cNvSpPr>
            <p:nvPr/>
          </p:nvSpPr>
          <p:spPr bwMode="auto">
            <a:xfrm>
              <a:off x="3447" y="2337"/>
              <a:ext cx="13" cy="22"/>
            </a:xfrm>
            <a:custGeom>
              <a:avLst/>
              <a:gdLst>
                <a:gd name="T0" fmla="*/ 23 w 26"/>
                <a:gd name="T1" fmla="*/ 42 h 42"/>
                <a:gd name="T2" fmla="*/ 14 w 26"/>
                <a:gd name="T3" fmla="*/ 33 h 42"/>
                <a:gd name="T4" fmla="*/ 5 w 26"/>
                <a:gd name="T5" fmla="*/ 23 h 42"/>
                <a:gd name="T6" fmla="*/ 0 w 26"/>
                <a:gd name="T7" fmla="*/ 11 h 42"/>
                <a:gd name="T8" fmla="*/ 4 w 26"/>
                <a:gd name="T9" fmla="*/ 0 h 42"/>
                <a:gd name="T10" fmla="*/ 19 w 26"/>
                <a:gd name="T11" fmla="*/ 0 h 42"/>
                <a:gd name="T12" fmla="*/ 26 w 26"/>
                <a:gd name="T13" fmla="*/ 11 h 42"/>
                <a:gd name="T14" fmla="*/ 26 w 26"/>
                <a:gd name="T15" fmla="*/ 27 h 42"/>
                <a:gd name="T16" fmla="*/ 23 w 26"/>
                <a:gd name="T17"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42">
                  <a:moveTo>
                    <a:pt x="23" y="42"/>
                  </a:moveTo>
                  <a:lnTo>
                    <a:pt x="14" y="33"/>
                  </a:lnTo>
                  <a:lnTo>
                    <a:pt x="5" y="23"/>
                  </a:lnTo>
                  <a:lnTo>
                    <a:pt x="0" y="11"/>
                  </a:lnTo>
                  <a:lnTo>
                    <a:pt x="4" y="0"/>
                  </a:lnTo>
                  <a:lnTo>
                    <a:pt x="19" y="0"/>
                  </a:lnTo>
                  <a:lnTo>
                    <a:pt x="26" y="11"/>
                  </a:lnTo>
                  <a:lnTo>
                    <a:pt x="26" y="27"/>
                  </a:lnTo>
                  <a:lnTo>
                    <a:pt x="23" y="42"/>
                  </a:lnTo>
                  <a:close/>
                </a:path>
              </a:pathLst>
            </a:custGeom>
            <a:solidFill>
              <a:srgbClr val="AFFFD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213017" name="Freeform 25"/>
            <p:cNvSpPr>
              <a:spLocks/>
            </p:cNvSpPr>
            <p:nvPr/>
          </p:nvSpPr>
          <p:spPr bwMode="auto">
            <a:xfrm>
              <a:off x="3478" y="2337"/>
              <a:ext cx="14" cy="92"/>
            </a:xfrm>
            <a:custGeom>
              <a:avLst/>
              <a:gdLst>
                <a:gd name="T0" fmla="*/ 19 w 27"/>
                <a:gd name="T1" fmla="*/ 0 h 183"/>
                <a:gd name="T2" fmla="*/ 26 w 27"/>
                <a:gd name="T3" fmla="*/ 43 h 183"/>
                <a:gd name="T4" fmla="*/ 27 w 27"/>
                <a:gd name="T5" fmla="*/ 91 h 183"/>
                <a:gd name="T6" fmla="*/ 26 w 27"/>
                <a:gd name="T7" fmla="*/ 138 h 183"/>
                <a:gd name="T8" fmla="*/ 21 w 27"/>
                <a:gd name="T9" fmla="*/ 183 h 183"/>
                <a:gd name="T10" fmla="*/ 5 w 27"/>
                <a:gd name="T11" fmla="*/ 183 h 183"/>
                <a:gd name="T12" fmla="*/ 6 w 27"/>
                <a:gd name="T13" fmla="*/ 161 h 183"/>
                <a:gd name="T14" fmla="*/ 5 w 27"/>
                <a:gd name="T15" fmla="*/ 138 h 183"/>
                <a:gd name="T16" fmla="*/ 2 w 27"/>
                <a:gd name="T17" fmla="*/ 112 h 183"/>
                <a:gd name="T18" fmla="*/ 1 w 27"/>
                <a:gd name="T19" fmla="*/ 87 h 183"/>
                <a:gd name="T20" fmla="*/ 0 w 27"/>
                <a:gd name="T21" fmla="*/ 63 h 183"/>
                <a:gd name="T22" fmla="*/ 2 w 27"/>
                <a:gd name="T23" fmla="*/ 40 h 183"/>
                <a:gd name="T24" fmla="*/ 8 w 27"/>
                <a:gd name="T25" fmla="*/ 18 h 183"/>
                <a:gd name="T26" fmla="*/ 19 w 27"/>
                <a:gd name="T27" fmla="*/ 0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 h="183">
                  <a:moveTo>
                    <a:pt x="19" y="0"/>
                  </a:moveTo>
                  <a:lnTo>
                    <a:pt x="26" y="43"/>
                  </a:lnTo>
                  <a:lnTo>
                    <a:pt x="27" y="91"/>
                  </a:lnTo>
                  <a:lnTo>
                    <a:pt x="26" y="138"/>
                  </a:lnTo>
                  <a:lnTo>
                    <a:pt x="21" y="183"/>
                  </a:lnTo>
                  <a:lnTo>
                    <a:pt x="5" y="183"/>
                  </a:lnTo>
                  <a:lnTo>
                    <a:pt x="6" y="161"/>
                  </a:lnTo>
                  <a:lnTo>
                    <a:pt x="5" y="138"/>
                  </a:lnTo>
                  <a:lnTo>
                    <a:pt x="2" y="112"/>
                  </a:lnTo>
                  <a:lnTo>
                    <a:pt x="1" y="87"/>
                  </a:lnTo>
                  <a:lnTo>
                    <a:pt x="0" y="63"/>
                  </a:lnTo>
                  <a:lnTo>
                    <a:pt x="2" y="40"/>
                  </a:lnTo>
                  <a:lnTo>
                    <a:pt x="8" y="18"/>
                  </a:lnTo>
                  <a:lnTo>
                    <a:pt x="19" y="0"/>
                  </a:lnTo>
                  <a:close/>
                </a:path>
              </a:pathLst>
            </a:custGeom>
            <a:solidFill>
              <a:srgbClr val="FF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213018" name="Freeform 26"/>
            <p:cNvSpPr>
              <a:spLocks/>
            </p:cNvSpPr>
            <p:nvPr/>
          </p:nvSpPr>
          <p:spPr bwMode="auto">
            <a:xfrm>
              <a:off x="4180" y="2343"/>
              <a:ext cx="79" cy="78"/>
            </a:xfrm>
            <a:custGeom>
              <a:avLst/>
              <a:gdLst>
                <a:gd name="T0" fmla="*/ 154 w 156"/>
                <a:gd name="T1" fmla="*/ 66 h 157"/>
                <a:gd name="T2" fmla="*/ 156 w 156"/>
                <a:gd name="T3" fmla="*/ 78 h 157"/>
                <a:gd name="T4" fmla="*/ 156 w 156"/>
                <a:gd name="T5" fmla="*/ 91 h 157"/>
                <a:gd name="T6" fmla="*/ 153 w 156"/>
                <a:gd name="T7" fmla="*/ 104 h 157"/>
                <a:gd name="T8" fmla="*/ 148 w 156"/>
                <a:gd name="T9" fmla="*/ 114 h 157"/>
                <a:gd name="T10" fmla="*/ 141 w 156"/>
                <a:gd name="T11" fmla="*/ 125 h 157"/>
                <a:gd name="T12" fmla="*/ 134 w 156"/>
                <a:gd name="T13" fmla="*/ 134 h 157"/>
                <a:gd name="T14" fmla="*/ 125 w 156"/>
                <a:gd name="T15" fmla="*/ 142 h 157"/>
                <a:gd name="T16" fmla="*/ 116 w 156"/>
                <a:gd name="T17" fmla="*/ 149 h 157"/>
                <a:gd name="T18" fmla="*/ 105 w 156"/>
                <a:gd name="T19" fmla="*/ 153 h 157"/>
                <a:gd name="T20" fmla="*/ 93 w 156"/>
                <a:gd name="T21" fmla="*/ 156 h 157"/>
                <a:gd name="T22" fmla="*/ 80 w 156"/>
                <a:gd name="T23" fmla="*/ 157 h 157"/>
                <a:gd name="T24" fmla="*/ 67 w 156"/>
                <a:gd name="T25" fmla="*/ 156 h 157"/>
                <a:gd name="T26" fmla="*/ 54 w 156"/>
                <a:gd name="T27" fmla="*/ 153 h 157"/>
                <a:gd name="T28" fmla="*/ 42 w 156"/>
                <a:gd name="T29" fmla="*/ 150 h 157"/>
                <a:gd name="T30" fmla="*/ 31 w 156"/>
                <a:gd name="T31" fmla="*/ 144 h 157"/>
                <a:gd name="T32" fmla="*/ 20 w 156"/>
                <a:gd name="T33" fmla="*/ 136 h 157"/>
                <a:gd name="T34" fmla="*/ 7 w 156"/>
                <a:gd name="T35" fmla="*/ 116 h 157"/>
                <a:gd name="T36" fmla="*/ 0 w 156"/>
                <a:gd name="T37" fmla="*/ 92 h 157"/>
                <a:gd name="T38" fmla="*/ 0 w 156"/>
                <a:gd name="T39" fmla="*/ 66 h 157"/>
                <a:gd name="T40" fmla="*/ 8 w 156"/>
                <a:gd name="T41" fmla="*/ 40 h 157"/>
                <a:gd name="T42" fmla="*/ 12 w 156"/>
                <a:gd name="T43" fmla="*/ 36 h 157"/>
                <a:gd name="T44" fmla="*/ 16 w 156"/>
                <a:gd name="T45" fmla="*/ 29 h 157"/>
                <a:gd name="T46" fmla="*/ 20 w 156"/>
                <a:gd name="T47" fmla="*/ 23 h 157"/>
                <a:gd name="T48" fmla="*/ 25 w 156"/>
                <a:gd name="T49" fmla="*/ 17 h 157"/>
                <a:gd name="T50" fmla="*/ 30 w 156"/>
                <a:gd name="T51" fmla="*/ 12 h 157"/>
                <a:gd name="T52" fmla="*/ 34 w 156"/>
                <a:gd name="T53" fmla="*/ 7 h 157"/>
                <a:gd name="T54" fmla="*/ 41 w 156"/>
                <a:gd name="T55" fmla="*/ 5 h 157"/>
                <a:gd name="T56" fmla="*/ 49 w 156"/>
                <a:gd name="T57" fmla="*/ 2 h 157"/>
                <a:gd name="T58" fmla="*/ 67 w 156"/>
                <a:gd name="T59" fmla="*/ 0 h 157"/>
                <a:gd name="T60" fmla="*/ 84 w 156"/>
                <a:gd name="T61" fmla="*/ 1 h 157"/>
                <a:gd name="T62" fmla="*/ 100 w 156"/>
                <a:gd name="T63" fmla="*/ 6 h 157"/>
                <a:gd name="T64" fmla="*/ 115 w 156"/>
                <a:gd name="T65" fmla="*/ 13 h 157"/>
                <a:gd name="T66" fmla="*/ 128 w 156"/>
                <a:gd name="T67" fmla="*/ 23 h 157"/>
                <a:gd name="T68" fmla="*/ 139 w 156"/>
                <a:gd name="T69" fmla="*/ 36 h 157"/>
                <a:gd name="T70" fmla="*/ 148 w 156"/>
                <a:gd name="T71" fmla="*/ 50 h 157"/>
                <a:gd name="T72" fmla="*/ 154 w 156"/>
                <a:gd name="T73" fmla="*/ 66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56" h="157">
                  <a:moveTo>
                    <a:pt x="154" y="66"/>
                  </a:moveTo>
                  <a:lnTo>
                    <a:pt x="156" y="78"/>
                  </a:lnTo>
                  <a:lnTo>
                    <a:pt x="156" y="91"/>
                  </a:lnTo>
                  <a:lnTo>
                    <a:pt x="153" y="104"/>
                  </a:lnTo>
                  <a:lnTo>
                    <a:pt x="148" y="114"/>
                  </a:lnTo>
                  <a:lnTo>
                    <a:pt x="141" y="125"/>
                  </a:lnTo>
                  <a:lnTo>
                    <a:pt x="134" y="134"/>
                  </a:lnTo>
                  <a:lnTo>
                    <a:pt x="125" y="142"/>
                  </a:lnTo>
                  <a:lnTo>
                    <a:pt x="116" y="149"/>
                  </a:lnTo>
                  <a:lnTo>
                    <a:pt x="105" y="153"/>
                  </a:lnTo>
                  <a:lnTo>
                    <a:pt x="93" y="156"/>
                  </a:lnTo>
                  <a:lnTo>
                    <a:pt x="80" y="157"/>
                  </a:lnTo>
                  <a:lnTo>
                    <a:pt x="67" y="156"/>
                  </a:lnTo>
                  <a:lnTo>
                    <a:pt x="54" y="153"/>
                  </a:lnTo>
                  <a:lnTo>
                    <a:pt x="42" y="150"/>
                  </a:lnTo>
                  <a:lnTo>
                    <a:pt x="31" y="144"/>
                  </a:lnTo>
                  <a:lnTo>
                    <a:pt x="20" y="136"/>
                  </a:lnTo>
                  <a:lnTo>
                    <a:pt x="7" y="116"/>
                  </a:lnTo>
                  <a:lnTo>
                    <a:pt x="0" y="92"/>
                  </a:lnTo>
                  <a:lnTo>
                    <a:pt x="0" y="66"/>
                  </a:lnTo>
                  <a:lnTo>
                    <a:pt x="8" y="40"/>
                  </a:lnTo>
                  <a:lnTo>
                    <a:pt x="12" y="36"/>
                  </a:lnTo>
                  <a:lnTo>
                    <a:pt x="16" y="29"/>
                  </a:lnTo>
                  <a:lnTo>
                    <a:pt x="20" y="23"/>
                  </a:lnTo>
                  <a:lnTo>
                    <a:pt x="25" y="17"/>
                  </a:lnTo>
                  <a:lnTo>
                    <a:pt x="30" y="12"/>
                  </a:lnTo>
                  <a:lnTo>
                    <a:pt x="34" y="7"/>
                  </a:lnTo>
                  <a:lnTo>
                    <a:pt x="41" y="5"/>
                  </a:lnTo>
                  <a:lnTo>
                    <a:pt x="49" y="2"/>
                  </a:lnTo>
                  <a:lnTo>
                    <a:pt x="67" y="0"/>
                  </a:lnTo>
                  <a:lnTo>
                    <a:pt x="84" y="1"/>
                  </a:lnTo>
                  <a:lnTo>
                    <a:pt x="100" y="6"/>
                  </a:lnTo>
                  <a:lnTo>
                    <a:pt x="115" y="13"/>
                  </a:lnTo>
                  <a:lnTo>
                    <a:pt x="128" y="23"/>
                  </a:lnTo>
                  <a:lnTo>
                    <a:pt x="139" y="36"/>
                  </a:lnTo>
                  <a:lnTo>
                    <a:pt x="148" y="50"/>
                  </a:lnTo>
                  <a:lnTo>
                    <a:pt x="154" y="66"/>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213019" name="Freeform 27"/>
            <p:cNvSpPr>
              <a:spLocks/>
            </p:cNvSpPr>
            <p:nvPr/>
          </p:nvSpPr>
          <p:spPr bwMode="auto">
            <a:xfrm>
              <a:off x="3365" y="2347"/>
              <a:ext cx="78" cy="74"/>
            </a:xfrm>
            <a:custGeom>
              <a:avLst/>
              <a:gdLst>
                <a:gd name="T0" fmla="*/ 154 w 155"/>
                <a:gd name="T1" fmla="*/ 59 h 149"/>
                <a:gd name="T2" fmla="*/ 155 w 155"/>
                <a:gd name="T3" fmla="*/ 80 h 149"/>
                <a:gd name="T4" fmla="*/ 152 w 155"/>
                <a:gd name="T5" fmla="*/ 101 h 149"/>
                <a:gd name="T6" fmla="*/ 144 w 155"/>
                <a:gd name="T7" fmla="*/ 122 h 149"/>
                <a:gd name="T8" fmla="*/ 129 w 155"/>
                <a:gd name="T9" fmla="*/ 139 h 149"/>
                <a:gd name="T10" fmla="*/ 117 w 155"/>
                <a:gd name="T11" fmla="*/ 142 h 149"/>
                <a:gd name="T12" fmla="*/ 106 w 155"/>
                <a:gd name="T13" fmla="*/ 144 h 149"/>
                <a:gd name="T14" fmla="*/ 94 w 155"/>
                <a:gd name="T15" fmla="*/ 146 h 149"/>
                <a:gd name="T16" fmla="*/ 83 w 155"/>
                <a:gd name="T17" fmla="*/ 149 h 149"/>
                <a:gd name="T18" fmla="*/ 70 w 155"/>
                <a:gd name="T19" fmla="*/ 149 h 149"/>
                <a:gd name="T20" fmla="*/ 59 w 155"/>
                <a:gd name="T21" fmla="*/ 147 h 149"/>
                <a:gd name="T22" fmla="*/ 47 w 155"/>
                <a:gd name="T23" fmla="*/ 145 h 149"/>
                <a:gd name="T24" fmla="*/ 36 w 155"/>
                <a:gd name="T25" fmla="*/ 139 h 149"/>
                <a:gd name="T26" fmla="*/ 26 w 155"/>
                <a:gd name="T27" fmla="*/ 132 h 149"/>
                <a:gd name="T28" fmla="*/ 19 w 155"/>
                <a:gd name="T29" fmla="*/ 124 h 149"/>
                <a:gd name="T30" fmla="*/ 15 w 155"/>
                <a:gd name="T31" fmla="*/ 116 h 149"/>
                <a:gd name="T32" fmla="*/ 13 w 155"/>
                <a:gd name="T33" fmla="*/ 106 h 149"/>
                <a:gd name="T34" fmla="*/ 9 w 155"/>
                <a:gd name="T35" fmla="*/ 97 h 149"/>
                <a:gd name="T36" fmla="*/ 7 w 155"/>
                <a:gd name="T37" fmla="*/ 88 h 149"/>
                <a:gd name="T38" fmla="*/ 5 w 155"/>
                <a:gd name="T39" fmla="*/ 78 h 149"/>
                <a:gd name="T40" fmla="*/ 0 w 155"/>
                <a:gd name="T41" fmla="*/ 69 h 149"/>
                <a:gd name="T42" fmla="*/ 3 w 155"/>
                <a:gd name="T43" fmla="*/ 58 h 149"/>
                <a:gd name="T44" fmla="*/ 9 w 155"/>
                <a:gd name="T45" fmla="*/ 46 h 149"/>
                <a:gd name="T46" fmla="*/ 16 w 155"/>
                <a:gd name="T47" fmla="*/ 36 h 149"/>
                <a:gd name="T48" fmla="*/ 24 w 155"/>
                <a:gd name="T49" fmla="*/ 27 h 149"/>
                <a:gd name="T50" fmla="*/ 34 w 155"/>
                <a:gd name="T51" fmla="*/ 18 h 149"/>
                <a:gd name="T52" fmla="*/ 45 w 155"/>
                <a:gd name="T53" fmla="*/ 12 h 149"/>
                <a:gd name="T54" fmla="*/ 56 w 155"/>
                <a:gd name="T55" fmla="*/ 6 h 149"/>
                <a:gd name="T56" fmla="*/ 68 w 155"/>
                <a:gd name="T57" fmla="*/ 1 h 149"/>
                <a:gd name="T58" fmla="*/ 83 w 155"/>
                <a:gd name="T59" fmla="*/ 0 h 149"/>
                <a:gd name="T60" fmla="*/ 98 w 155"/>
                <a:gd name="T61" fmla="*/ 2 h 149"/>
                <a:gd name="T62" fmla="*/ 110 w 155"/>
                <a:gd name="T63" fmla="*/ 6 h 149"/>
                <a:gd name="T64" fmla="*/ 123 w 155"/>
                <a:gd name="T65" fmla="*/ 13 h 149"/>
                <a:gd name="T66" fmla="*/ 134 w 155"/>
                <a:gd name="T67" fmla="*/ 21 h 149"/>
                <a:gd name="T68" fmla="*/ 143 w 155"/>
                <a:gd name="T69" fmla="*/ 31 h 149"/>
                <a:gd name="T70" fmla="*/ 150 w 155"/>
                <a:gd name="T71" fmla="*/ 44 h 149"/>
                <a:gd name="T72" fmla="*/ 154 w 155"/>
                <a:gd name="T73" fmla="*/ 59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55" h="149">
                  <a:moveTo>
                    <a:pt x="154" y="59"/>
                  </a:moveTo>
                  <a:lnTo>
                    <a:pt x="155" y="80"/>
                  </a:lnTo>
                  <a:lnTo>
                    <a:pt x="152" y="101"/>
                  </a:lnTo>
                  <a:lnTo>
                    <a:pt x="144" y="122"/>
                  </a:lnTo>
                  <a:lnTo>
                    <a:pt x="129" y="139"/>
                  </a:lnTo>
                  <a:lnTo>
                    <a:pt x="117" y="142"/>
                  </a:lnTo>
                  <a:lnTo>
                    <a:pt x="106" y="144"/>
                  </a:lnTo>
                  <a:lnTo>
                    <a:pt x="94" y="146"/>
                  </a:lnTo>
                  <a:lnTo>
                    <a:pt x="83" y="149"/>
                  </a:lnTo>
                  <a:lnTo>
                    <a:pt x="70" y="149"/>
                  </a:lnTo>
                  <a:lnTo>
                    <a:pt x="59" y="147"/>
                  </a:lnTo>
                  <a:lnTo>
                    <a:pt x="47" y="145"/>
                  </a:lnTo>
                  <a:lnTo>
                    <a:pt x="36" y="139"/>
                  </a:lnTo>
                  <a:lnTo>
                    <a:pt x="26" y="132"/>
                  </a:lnTo>
                  <a:lnTo>
                    <a:pt x="19" y="124"/>
                  </a:lnTo>
                  <a:lnTo>
                    <a:pt x="15" y="116"/>
                  </a:lnTo>
                  <a:lnTo>
                    <a:pt x="13" y="106"/>
                  </a:lnTo>
                  <a:lnTo>
                    <a:pt x="9" y="97"/>
                  </a:lnTo>
                  <a:lnTo>
                    <a:pt x="7" y="88"/>
                  </a:lnTo>
                  <a:lnTo>
                    <a:pt x="5" y="78"/>
                  </a:lnTo>
                  <a:lnTo>
                    <a:pt x="0" y="69"/>
                  </a:lnTo>
                  <a:lnTo>
                    <a:pt x="3" y="58"/>
                  </a:lnTo>
                  <a:lnTo>
                    <a:pt x="9" y="46"/>
                  </a:lnTo>
                  <a:lnTo>
                    <a:pt x="16" y="36"/>
                  </a:lnTo>
                  <a:lnTo>
                    <a:pt x="24" y="27"/>
                  </a:lnTo>
                  <a:lnTo>
                    <a:pt x="34" y="18"/>
                  </a:lnTo>
                  <a:lnTo>
                    <a:pt x="45" y="12"/>
                  </a:lnTo>
                  <a:lnTo>
                    <a:pt x="56" y="6"/>
                  </a:lnTo>
                  <a:lnTo>
                    <a:pt x="68" y="1"/>
                  </a:lnTo>
                  <a:lnTo>
                    <a:pt x="83" y="0"/>
                  </a:lnTo>
                  <a:lnTo>
                    <a:pt x="98" y="2"/>
                  </a:lnTo>
                  <a:lnTo>
                    <a:pt x="110" y="6"/>
                  </a:lnTo>
                  <a:lnTo>
                    <a:pt x="123" y="13"/>
                  </a:lnTo>
                  <a:lnTo>
                    <a:pt x="134" y="21"/>
                  </a:lnTo>
                  <a:lnTo>
                    <a:pt x="143" y="31"/>
                  </a:lnTo>
                  <a:lnTo>
                    <a:pt x="150" y="44"/>
                  </a:lnTo>
                  <a:lnTo>
                    <a:pt x="154" y="59"/>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213020" name="Freeform 28"/>
            <p:cNvSpPr>
              <a:spLocks/>
            </p:cNvSpPr>
            <p:nvPr/>
          </p:nvSpPr>
          <p:spPr bwMode="auto">
            <a:xfrm>
              <a:off x="3352" y="2406"/>
              <a:ext cx="20" cy="27"/>
            </a:xfrm>
            <a:custGeom>
              <a:avLst/>
              <a:gdLst>
                <a:gd name="T0" fmla="*/ 42 w 42"/>
                <a:gd name="T1" fmla="*/ 45 h 54"/>
                <a:gd name="T2" fmla="*/ 31 w 42"/>
                <a:gd name="T3" fmla="*/ 53 h 54"/>
                <a:gd name="T4" fmla="*/ 22 w 42"/>
                <a:gd name="T5" fmla="*/ 54 h 54"/>
                <a:gd name="T6" fmla="*/ 14 w 42"/>
                <a:gd name="T7" fmla="*/ 51 h 54"/>
                <a:gd name="T8" fmla="*/ 8 w 42"/>
                <a:gd name="T9" fmla="*/ 44 h 54"/>
                <a:gd name="T10" fmla="*/ 4 w 42"/>
                <a:gd name="T11" fmla="*/ 34 h 54"/>
                <a:gd name="T12" fmla="*/ 0 w 42"/>
                <a:gd name="T13" fmla="*/ 23 h 54"/>
                <a:gd name="T14" fmla="*/ 0 w 42"/>
                <a:gd name="T15" fmla="*/ 11 h 54"/>
                <a:gd name="T16" fmla="*/ 3 w 42"/>
                <a:gd name="T17" fmla="*/ 0 h 54"/>
                <a:gd name="T18" fmla="*/ 42 w 42"/>
                <a:gd name="T19" fmla="*/ 4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 h="54">
                  <a:moveTo>
                    <a:pt x="42" y="45"/>
                  </a:moveTo>
                  <a:lnTo>
                    <a:pt x="31" y="53"/>
                  </a:lnTo>
                  <a:lnTo>
                    <a:pt x="22" y="54"/>
                  </a:lnTo>
                  <a:lnTo>
                    <a:pt x="14" y="51"/>
                  </a:lnTo>
                  <a:lnTo>
                    <a:pt x="8" y="44"/>
                  </a:lnTo>
                  <a:lnTo>
                    <a:pt x="4" y="34"/>
                  </a:lnTo>
                  <a:lnTo>
                    <a:pt x="0" y="23"/>
                  </a:lnTo>
                  <a:lnTo>
                    <a:pt x="0" y="11"/>
                  </a:lnTo>
                  <a:lnTo>
                    <a:pt x="3" y="0"/>
                  </a:lnTo>
                  <a:lnTo>
                    <a:pt x="42" y="45"/>
                  </a:lnTo>
                  <a:close/>
                </a:path>
              </a:pathLst>
            </a:custGeom>
            <a:solidFill>
              <a:srgbClr val="AFFFD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213021" name="Freeform 29"/>
            <p:cNvSpPr>
              <a:spLocks/>
            </p:cNvSpPr>
            <p:nvPr/>
          </p:nvSpPr>
          <p:spPr bwMode="auto">
            <a:xfrm>
              <a:off x="3441" y="2409"/>
              <a:ext cx="18" cy="22"/>
            </a:xfrm>
            <a:custGeom>
              <a:avLst/>
              <a:gdLst>
                <a:gd name="T0" fmla="*/ 35 w 35"/>
                <a:gd name="T1" fmla="*/ 39 h 42"/>
                <a:gd name="T2" fmla="*/ 32 w 35"/>
                <a:gd name="T3" fmla="*/ 41 h 42"/>
                <a:gd name="T4" fmla="*/ 27 w 35"/>
                <a:gd name="T5" fmla="*/ 42 h 42"/>
                <a:gd name="T6" fmla="*/ 23 w 35"/>
                <a:gd name="T7" fmla="*/ 42 h 42"/>
                <a:gd name="T8" fmla="*/ 18 w 35"/>
                <a:gd name="T9" fmla="*/ 42 h 42"/>
                <a:gd name="T10" fmla="*/ 14 w 35"/>
                <a:gd name="T11" fmla="*/ 42 h 42"/>
                <a:gd name="T12" fmla="*/ 9 w 35"/>
                <a:gd name="T13" fmla="*/ 42 h 42"/>
                <a:gd name="T14" fmla="*/ 4 w 35"/>
                <a:gd name="T15" fmla="*/ 42 h 42"/>
                <a:gd name="T16" fmla="*/ 0 w 35"/>
                <a:gd name="T17" fmla="*/ 42 h 42"/>
                <a:gd name="T18" fmla="*/ 35 w 35"/>
                <a:gd name="T19" fmla="*/ 0 h 42"/>
                <a:gd name="T20" fmla="*/ 35 w 35"/>
                <a:gd name="T21" fmla="*/ 39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 h="42">
                  <a:moveTo>
                    <a:pt x="35" y="39"/>
                  </a:moveTo>
                  <a:lnTo>
                    <a:pt x="32" y="41"/>
                  </a:lnTo>
                  <a:lnTo>
                    <a:pt x="27" y="42"/>
                  </a:lnTo>
                  <a:lnTo>
                    <a:pt x="23" y="42"/>
                  </a:lnTo>
                  <a:lnTo>
                    <a:pt x="18" y="42"/>
                  </a:lnTo>
                  <a:lnTo>
                    <a:pt x="14" y="42"/>
                  </a:lnTo>
                  <a:lnTo>
                    <a:pt x="9" y="42"/>
                  </a:lnTo>
                  <a:lnTo>
                    <a:pt x="4" y="42"/>
                  </a:lnTo>
                  <a:lnTo>
                    <a:pt x="0" y="42"/>
                  </a:lnTo>
                  <a:lnTo>
                    <a:pt x="35" y="0"/>
                  </a:lnTo>
                  <a:lnTo>
                    <a:pt x="35" y="39"/>
                  </a:lnTo>
                  <a:close/>
                </a:path>
              </a:pathLst>
            </a:custGeom>
            <a:solidFill>
              <a:srgbClr val="AFFFD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213022" name="Freeform 30"/>
            <p:cNvSpPr>
              <a:spLocks/>
            </p:cNvSpPr>
            <p:nvPr/>
          </p:nvSpPr>
          <p:spPr bwMode="auto">
            <a:xfrm>
              <a:off x="4170" y="2411"/>
              <a:ext cx="21" cy="22"/>
            </a:xfrm>
            <a:custGeom>
              <a:avLst/>
              <a:gdLst>
                <a:gd name="T0" fmla="*/ 0 w 41"/>
                <a:gd name="T1" fmla="*/ 45 h 45"/>
                <a:gd name="T2" fmla="*/ 0 w 41"/>
                <a:gd name="T3" fmla="*/ 0 h 45"/>
                <a:gd name="T4" fmla="*/ 41 w 41"/>
                <a:gd name="T5" fmla="*/ 45 h 45"/>
                <a:gd name="T6" fmla="*/ 0 w 41"/>
                <a:gd name="T7" fmla="*/ 45 h 45"/>
              </a:gdLst>
              <a:ahLst/>
              <a:cxnLst>
                <a:cxn ang="0">
                  <a:pos x="T0" y="T1"/>
                </a:cxn>
                <a:cxn ang="0">
                  <a:pos x="T2" y="T3"/>
                </a:cxn>
                <a:cxn ang="0">
                  <a:pos x="T4" y="T5"/>
                </a:cxn>
                <a:cxn ang="0">
                  <a:pos x="T6" y="T7"/>
                </a:cxn>
              </a:cxnLst>
              <a:rect l="0" t="0" r="r" b="b"/>
              <a:pathLst>
                <a:path w="41" h="45">
                  <a:moveTo>
                    <a:pt x="0" y="45"/>
                  </a:moveTo>
                  <a:lnTo>
                    <a:pt x="0" y="0"/>
                  </a:lnTo>
                  <a:lnTo>
                    <a:pt x="41" y="45"/>
                  </a:lnTo>
                  <a:lnTo>
                    <a:pt x="0" y="45"/>
                  </a:lnTo>
                  <a:close/>
                </a:path>
              </a:pathLst>
            </a:custGeom>
            <a:solidFill>
              <a:srgbClr val="AFFFD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213023" name="Freeform 31"/>
            <p:cNvSpPr>
              <a:spLocks/>
            </p:cNvSpPr>
            <p:nvPr/>
          </p:nvSpPr>
          <p:spPr bwMode="auto">
            <a:xfrm>
              <a:off x="4247" y="2416"/>
              <a:ext cx="20" cy="17"/>
            </a:xfrm>
            <a:custGeom>
              <a:avLst/>
              <a:gdLst>
                <a:gd name="T0" fmla="*/ 42 w 42"/>
                <a:gd name="T1" fmla="*/ 29 h 35"/>
                <a:gd name="T2" fmla="*/ 36 w 42"/>
                <a:gd name="T3" fmla="*/ 32 h 35"/>
                <a:gd name="T4" fmla="*/ 31 w 42"/>
                <a:gd name="T5" fmla="*/ 34 h 35"/>
                <a:gd name="T6" fmla="*/ 27 w 42"/>
                <a:gd name="T7" fmla="*/ 34 h 35"/>
                <a:gd name="T8" fmla="*/ 22 w 42"/>
                <a:gd name="T9" fmla="*/ 34 h 35"/>
                <a:gd name="T10" fmla="*/ 17 w 42"/>
                <a:gd name="T11" fmla="*/ 34 h 35"/>
                <a:gd name="T12" fmla="*/ 13 w 42"/>
                <a:gd name="T13" fmla="*/ 34 h 35"/>
                <a:gd name="T14" fmla="*/ 7 w 42"/>
                <a:gd name="T15" fmla="*/ 34 h 35"/>
                <a:gd name="T16" fmla="*/ 0 w 42"/>
                <a:gd name="T17" fmla="*/ 35 h 35"/>
                <a:gd name="T18" fmla="*/ 5 w 42"/>
                <a:gd name="T19" fmla="*/ 30 h 35"/>
                <a:gd name="T20" fmla="*/ 9 w 42"/>
                <a:gd name="T21" fmla="*/ 26 h 35"/>
                <a:gd name="T22" fmla="*/ 15 w 42"/>
                <a:gd name="T23" fmla="*/ 21 h 35"/>
                <a:gd name="T24" fmla="*/ 20 w 42"/>
                <a:gd name="T25" fmla="*/ 15 h 35"/>
                <a:gd name="T26" fmla="*/ 24 w 42"/>
                <a:gd name="T27" fmla="*/ 10 h 35"/>
                <a:gd name="T28" fmla="*/ 30 w 42"/>
                <a:gd name="T29" fmla="*/ 5 h 35"/>
                <a:gd name="T30" fmla="*/ 36 w 42"/>
                <a:gd name="T31" fmla="*/ 3 h 35"/>
                <a:gd name="T32" fmla="*/ 42 w 42"/>
                <a:gd name="T33" fmla="*/ 0 h 35"/>
                <a:gd name="T34" fmla="*/ 42 w 42"/>
                <a:gd name="T35" fmla="*/ 29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2" h="35">
                  <a:moveTo>
                    <a:pt x="42" y="29"/>
                  </a:moveTo>
                  <a:lnTo>
                    <a:pt x="36" y="32"/>
                  </a:lnTo>
                  <a:lnTo>
                    <a:pt x="31" y="34"/>
                  </a:lnTo>
                  <a:lnTo>
                    <a:pt x="27" y="34"/>
                  </a:lnTo>
                  <a:lnTo>
                    <a:pt x="22" y="34"/>
                  </a:lnTo>
                  <a:lnTo>
                    <a:pt x="17" y="34"/>
                  </a:lnTo>
                  <a:lnTo>
                    <a:pt x="13" y="34"/>
                  </a:lnTo>
                  <a:lnTo>
                    <a:pt x="7" y="34"/>
                  </a:lnTo>
                  <a:lnTo>
                    <a:pt x="0" y="35"/>
                  </a:lnTo>
                  <a:lnTo>
                    <a:pt x="5" y="30"/>
                  </a:lnTo>
                  <a:lnTo>
                    <a:pt x="9" y="26"/>
                  </a:lnTo>
                  <a:lnTo>
                    <a:pt x="15" y="21"/>
                  </a:lnTo>
                  <a:lnTo>
                    <a:pt x="20" y="15"/>
                  </a:lnTo>
                  <a:lnTo>
                    <a:pt x="24" y="10"/>
                  </a:lnTo>
                  <a:lnTo>
                    <a:pt x="30" y="5"/>
                  </a:lnTo>
                  <a:lnTo>
                    <a:pt x="36" y="3"/>
                  </a:lnTo>
                  <a:lnTo>
                    <a:pt x="42" y="0"/>
                  </a:lnTo>
                  <a:lnTo>
                    <a:pt x="42" y="29"/>
                  </a:lnTo>
                  <a:close/>
                </a:path>
              </a:pathLst>
            </a:custGeom>
            <a:solidFill>
              <a:srgbClr val="AFFFD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213024" name="Freeform 32"/>
            <p:cNvSpPr>
              <a:spLocks/>
            </p:cNvSpPr>
            <p:nvPr/>
          </p:nvSpPr>
          <p:spPr bwMode="auto">
            <a:xfrm>
              <a:off x="3250" y="2446"/>
              <a:ext cx="222" cy="108"/>
            </a:xfrm>
            <a:custGeom>
              <a:avLst/>
              <a:gdLst>
                <a:gd name="T0" fmla="*/ 28 w 443"/>
                <a:gd name="T1" fmla="*/ 56 h 216"/>
                <a:gd name="T2" fmla="*/ 435 w 443"/>
                <a:gd name="T3" fmla="*/ 58 h 216"/>
                <a:gd name="T4" fmla="*/ 443 w 443"/>
                <a:gd name="T5" fmla="*/ 95 h 216"/>
                <a:gd name="T6" fmla="*/ 442 w 443"/>
                <a:gd name="T7" fmla="*/ 132 h 216"/>
                <a:gd name="T8" fmla="*/ 437 w 443"/>
                <a:gd name="T9" fmla="*/ 170 h 216"/>
                <a:gd name="T10" fmla="*/ 438 w 443"/>
                <a:gd name="T11" fmla="*/ 209 h 216"/>
                <a:gd name="T12" fmla="*/ 415 w 443"/>
                <a:gd name="T13" fmla="*/ 211 h 216"/>
                <a:gd name="T14" fmla="*/ 391 w 443"/>
                <a:gd name="T15" fmla="*/ 212 h 216"/>
                <a:gd name="T16" fmla="*/ 367 w 443"/>
                <a:gd name="T17" fmla="*/ 213 h 216"/>
                <a:gd name="T18" fmla="*/ 342 w 443"/>
                <a:gd name="T19" fmla="*/ 215 h 216"/>
                <a:gd name="T20" fmla="*/ 317 w 443"/>
                <a:gd name="T21" fmla="*/ 216 h 216"/>
                <a:gd name="T22" fmla="*/ 292 w 443"/>
                <a:gd name="T23" fmla="*/ 216 h 216"/>
                <a:gd name="T24" fmla="*/ 268 w 443"/>
                <a:gd name="T25" fmla="*/ 216 h 216"/>
                <a:gd name="T26" fmla="*/ 243 w 443"/>
                <a:gd name="T27" fmla="*/ 216 h 216"/>
                <a:gd name="T28" fmla="*/ 217 w 443"/>
                <a:gd name="T29" fmla="*/ 216 h 216"/>
                <a:gd name="T30" fmla="*/ 192 w 443"/>
                <a:gd name="T31" fmla="*/ 216 h 216"/>
                <a:gd name="T32" fmla="*/ 168 w 443"/>
                <a:gd name="T33" fmla="*/ 215 h 216"/>
                <a:gd name="T34" fmla="*/ 144 w 443"/>
                <a:gd name="T35" fmla="*/ 215 h 216"/>
                <a:gd name="T36" fmla="*/ 118 w 443"/>
                <a:gd name="T37" fmla="*/ 215 h 216"/>
                <a:gd name="T38" fmla="*/ 95 w 443"/>
                <a:gd name="T39" fmla="*/ 215 h 216"/>
                <a:gd name="T40" fmla="*/ 71 w 443"/>
                <a:gd name="T41" fmla="*/ 216 h 216"/>
                <a:gd name="T42" fmla="*/ 48 w 443"/>
                <a:gd name="T43" fmla="*/ 216 h 216"/>
                <a:gd name="T44" fmla="*/ 36 w 443"/>
                <a:gd name="T45" fmla="*/ 190 h 216"/>
                <a:gd name="T46" fmla="*/ 26 w 443"/>
                <a:gd name="T47" fmla="*/ 165 h 216"/>
                <a:gd name="T48" fmla="*/ 17 w 443"/>
                <a:gd name="T49" fmla="*/ 139 h 216"/>
                <a:gd name="T50" fmla="*/ 9 w 443"/>
                <a:gd name="T51" fmla="*/ 111 h 216"/>
                <a:gd name="T52" fmla="*/ 2 w 443"/>
                <a:gd name="T53" fmla="*/ 83 h 216"/>
                <a:gd name="T54" fmla="*/ 0 w 443"/>
                <a:gd name="T55" fmla="*/ 54 h 216"/>
                <a:gd name="T56" fmla="*/ 1 w 443"/>
                <a:gd name="T57" fmla="*/ 28 h 216"/>
                <a:gd name="T58" fmla="*/ 6 w 443"/>
                <a:gd name="T59" fmla="*/ 0 h 216"/>
                <a:gd name="T60" fmla="*/ 12 w 443"/>
                <a:gd name="T61" fmla="*/ 5 h 216"/>
                <a:gd name="T62" fmla="*/ 13 w 443"/>
                <a:gd name="T63" fmla="*/ 11 h 216"/>
                <a:gd name="T64" fmla="*/ 12 w 443"/>
                <a:gd name="T65" fmla="*/ 19 h 216"/>
                <a:gd name="T66" fmla="*/ 10 w 443"/>
                <a:gd name="T67" fmla="*/ 28 h 216"/>
                <a:gd name="T68" fmla="*/ 9 w 443"/>
                <a:gd name="T69" fmla="*/ 37 h 216"/>
                <a:gd name="T70" fmla="*/ 11 w 443"/>
                <a:gd name="T71" fmla="*/ 45 h 216"/>
                <a:gd name="T72" fmla="*/ 17 w 443"/>
                <a:gd name="T73" fmla="*/ 51 h 216"/>
                <a:gd name="T74" fmla="*/ 28 w 443"/>
                <a:gd name="T75" fmla="*/ 56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43" h="216">
                  <a:moveTo>
                    <a:pt x="28" y="56"/>
                  </a:moveTo>
                  <a:lnTo>
                    <a:pt x="435" y="58"/>
                  </a:lnTo>
                  <a:lnTo>
                    <a:pt x="443" y="95"/>
                  </a:lnTo>
                  <a:lnTo>
                    <a:pt x="442" y="132"/>
                  </a:lnTo>
                  <a:lnTo>
                    <a:pt x="437" y="170"/>
                  </a:lnTo>
                  <a:lnTo>
                    <a:pt x="438" y="209"/>
                  </a:lnTo>
                  <a:lnTo>
                    <a:pt x="415" y="211"/>
                  </a:lnTo>
                  <a:lnTo>
                    <a:pt x="391" y="212"/>
                  </a:lnTo>
                  <a:lnTo>
                    <a:pt x="367" y="213"/>
                  </a:lnTo>
                  <a:lnTo>
                    <a:pt x="342" y="215"/>
                  </a:lnTo>
                  <a:lnTo>
                    <a:pt x="317" y="216"/>
                  </a:lnTo>
                  <a:lnTo>
                    <a:pt x="292" y="216"/>
                  </a:lnTo>
                  <a:lnTo>
                    <a:pt x="268" y="216"/>
                  </a:lnTo>
                  <a:lnTo>
                    <a:pt x="243" y="216"/>
                  </a:lnTo>
                  <a:lnTo>
                    <a:pt x="217" y="216"/>
                  </a:lnTo>
                  <a:lnTo>
                    <a:pt x="192" y="216"/>
                  </a:lnTo>
                  <a:lnTo>
                    <a:pt x="168" y="215"/>
                  </a:lnTo>
                  <a:lnTo>
                    <a:pt x="144" y="215"/>
                  </a:lnTo>
                  <a:lnTo>
                    <a:pt x="118" y="215"/>
                  </a:lnTo>
                  <a:lnTo>
                    <a:pt x="95" y="215"/>
                  </a:lnTo>
                  <a:lnTo>
                    <a:pt x="71" y="216"/>
                  </a:lnTo>
                  <a:lnTo>
                    <a:pt x="48" y="216"/>
                  </a:lnTo>
                  <a:lnTo>
                    <a:pt x="36" y="190"/>
                  </a:lnTo>
                  <a:lnTo>
                    <a:pt x="26" y="165"/>
                  </a:lnTo>
                  <a:lnTo>
                    <a:pt x="17" y="139"/>
                  </a:lnTo>
                  <a:lnTo>
                    <a:pt x="9" y="111"/>
                  </a:lnTo>
                  <a:lnTo>
                    <a:pt x="2" y="83"/>
                  </a:lnTo>
                  <a:lnTo>
                    <a:pt x="0" y="54"/>
                  </a:lnTo>
                  <a:lnTo>
                    <a:pt x="1" y="28"/>
                  </a:lnTo>
                  <a:lnTo>
                    <a:pt x="6" y="0"/>
                  </a:lnTo>
                  <a:lnTo>
                    <a:pt x="12" y="5"/>
                  </a:lnTo>
                  <a:lnTo>
                    <a:pt x="13" y="11"/>
                  </a:lnTo>
                  <a:lnTo>
                    <a:pt x="12" y="19"/>
                  </a:lnTo>
                  <a:lnTo>
                    <a:pt x="10" y="28"/>
                  </a:lnTo>
                  <a:lnTo>
                    <a:pt x="9" y="37"/>
                  </a:lnTo>
                  <a:lnTo>
                    <a:pt x="11" y="45"/>
                  </a:lnTo>
                  <a:lnTo>
                    <a:pt x="17" y="51"/>
                  </a:lnTo>
                  <a:lnTo>
                    <a:pt x="28" y="56"/>
                  </a:lnTo>
                  <a:close/>
                </a:path>
              </a:pathLst>
            </a:custGeom>
            <a:solidFill>
              <a:srgbClr val="6BB5B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213025" name="Freeform 33"/>
            <p:cNvSpPr>
              <a:spLocks/>
            </p:cNvSpPr>
            <p:nvPr/>
          </p:nvSpPr>
          <p:spPr bwMode="auto">
            <a:xfrm>
              <a:off x="3490" y="2458"/>
              <a:ext cx="25" cy="115"/>
            </a:xfrm>
            <a:custGeom>
              <a:avLst/>
              <a:gdLst>
                <a:gd name="T0" fmla="*/ 48 w 49"/>
                <a:gd name="T1" fmla="*/ 51 h 232"/>
                <a:gd name="T2" fmla="*/ 45 w 49"/>
                <a:gd name="T3" fmla="*/ 224 h 232"/>
                <a:gd name="T4" fmla="*/ 39 w 49"/>
                <a:gd name="T5" fmla="*/ 228 h 232"/>
                <a:gd name="T6" fmla="*/ 33 w 49"/>
                <a:gd name="T7" fmla="*/ 231 h 232"/>
                <a:gd name="T8" fmla="*/ 27 w 49"/>
                <a:gd name="T9" fmla="*/ 232 h 232"/>
                <a:gd name="T10" fmla="*/ 23 w 49"/>
                <a:gd name="T11" fmla="*/ 232 h 232"/>
                <a:gd name="T12" fmla="*/ 17 w 49"/>
                <a:gd name="T13" fmla="*/ 232 h 232"/>
                <a:gd name="T14" fmla="*/ 11 w 49"/>
                <a:gd name="T15" fmla="*/ 230 h 232"/>
                <a:gd name="T16" fmla="*/ 6 w 49"/>
                <a:gd name="T17" fmla="*/ 227 h 232"/>
                <a:gd name="T18" fmla="*/ 0 w 49"/>
                <a:gd name="T19" fmla="*/ 224 h 232"/>
                <a:gd name="T20" fmla="*/ 0 w 49"/>
                <a:gd name="T21" fmla="*/ 170 h 232"/>
                <a:gd name="T22" fmla="*/ 2 w 49"/>
                <a:gd name="T23" fmla="*/ 110 h 232"/>
                <a:gd name="T24" fmla="*/ 6 w 49"/>
                <a:gd name="T25" fmla="*/ 53 h 232"/>
                <a:gd name="T26" fmla="*/ 9 w 49"/>
                <a:gd name="T27" fmla="*/ 4 h 232"/>
                <a:gd name="T28" fmla="*/ 21 w 49"/>
                <a:gd name="T29" fmla="*/ 0 h 232"/>
                <a:gd name="T30" fmla="*/ 30 w 49"/>
                <a:gd name="T31" fmla="*/ 2 h 232"/>
                <a:gd name="T32" fmla="*/ 37 w 49"/>
                <a:gd name="T33" fmla="*/ 7 h 232"/>
                <a:gd name="T34" fmla="*/ 42 w 49"/>
                <a:gd name="T35" fmla="*/ 14 h 232"/>
                <a:gd name="T36" fmla="*/ 46 w 49"/>
                <a:gd name="T37" fmla="*/ 23 h 232"/>
                <a:gd name="T38" fmla="*/ 48 w 49"/>
                <a:gd name="T39" fmla="*/ 34 h 232"/>
                <a:gd name="T40" fmla="*/ 49 w 49"/>
                <a:gd name="T41" fmla="*/ 43 h 232"/>
                <a:gd name="T42" fmla="*/ 48 w 49"/>
                <a:gd name="T43" fmla="*/ 51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9" h="232">
                  <a:moveTo>
                    <a:pt x="48" y="51"/>
                  </a:moveTo>
                  <a:lnTo>
                    <a:pt x="45" y="224"/>
                  </a:lnTo>
                  <a:lnTo>
                    <a:pt x="39" y="228"/>
                  </a:lnTo>
                  <a:lnTo>
                    <a:pt x="33" y="231"/>
                  </a:lnTo>
                  <a:lnTo>
                    <a:pt x="27" y="232"/>
                  </a:lnTo>
                  <a:lnTo>
                    <a:pt x="23" y="232"/>
                  </a:lnTo>
                  <a:lnTo>
                    <a:pt x="17" y="232"/>
                  </a:lnTo>
                  <a:lnTo>
                    <a:pt x="11" y="230"/>
                  </a:lnTo>
                  <a:lnTo>
                    <a:pt x="6" y="227"/>
                  </a:lnTo>
                  <a:lnTo>
                    <a:pt x="0" y="224"/>
                  </a:lnTo>
                  <a:lnTo>
                    <a:pt x="0" y="170"/>
                  </a:lnTo>
                  <a:lnTo>
                    <a:pt x="2" y="110"/>
                  </a:lnTo>
                  <a:lnTo>
                    <a:pt x="6" y="53"/>
                  </a:lnTo>
                  <a:lnTo>
                    <a:pt x="9" y="4"/>
                  </a:lnTo>
                  <a:lnTo>
                    <a:pt x="21" y="0"/>
                  </a:lnTo>
                  <a:lnTo>
                    <a:pt x="30" y="2"/>
                  </a:lnTo>
                  <a:lnTo>
                    <a:pt x="37" y="7"/>
                  </a:lnTo>
                  <a:lnTo>
                    <a:pt x="42" y="14"/>
                  </a:lnTo>
                  <a:lnTo>
                    <a:pt x="46" y="23"/>
                  </a:lnTo>
                  <a:lnTo>
                    <a:pt x="48" y="34"/>
                  </a:lnTo>
                  <a:lnTo>
                    <a:pt x="49" y="43"/>
                  </a:lnTo>
                  <a:lnTo>
                    <a:pt x="48" y="51"/>
                  </a:lnTo>
                  <a:close/>
                </a:path>
              </a:pathLst>
            </a:custGeom>
            <a:solidFill>
              <a:srgbClr val="AFFFD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213026" name="Freeform 34"/>
            <p:cNvSpPr>
              <a:spLocks/>
            </p:cNvSpPr>
            <p:nvPr/>
          </p:nvSpPr>
          <p:spPr bwMode="auto">
            <a:xfrm>
              <a:off x="4088" y="2461"/>
              <a:ext cx="24" cy="118"/>
            </a:xfrm>
            <a:custGeom>
              <a:avLst/>
              <a:gdLst>
                <a:gd name="T0" fmla="*/ 45 w 49"/>
                <a:gd name="T1" fmla="*/ 47 h 236"/>
                <a:gd name="T2" fmla="*/ 45 w 49"/>
                <a:gd name="T3" fmla="*/ 224 h 236"/>
                <a:gd name="T4" fmla="*/ 41 w 49"/>
                <a:gd name="T5" fmla="*/ 226 h 236"/>
                <a:gd name="T6" fmla="*/ 36 w 49"/>
                <a:gd name="T7" fmla="*/ 228 h 236"/>
                <a:gd name="T8" fmla="*/ 30 w 49"/>
                <a:gd name="T9" fmla="*/ 231 h 236"/>
                <a:gd name="T10" fmla="*/ 26 w 49"/>
                <a:gd name="T11" fmla="*/ 233 h 236"/>
                <a:gd name="T12" fmla="*/ 21 w 49"/>
                <a:gd name="T13" fmla="*/ 235 h 236"/>
                <a:gd name="T14" fmla="*/ 15 w 49"/>
                <a:gd name="T15" fmla="*/ 236 h 236"/>
                <a:gd name="T16" fmla="*/ 10 w 49"/>
                <a:gd name="T17" fmla="*/ 235 h 236"/>
                <a:gd name="T18" fmla="*/ 4 w 49"/>
                <a:gd name="T19" fmla="*/ 233 h 236"/>
                <a:gd name="T20" fmla="*/ 0 w 49"/>
                <a:gd name="T21" fmla="*/ 9 h 236"/>
                <a:gd name="T22" fmla="*/ 11 w 49"/>
                <a:gd name="T23" fmla="*/ 3 h 236"/>
                <a:gd name="T24" fmla="*/ 21 w 49"/>
                <a:gd name="T25" fmla="*/ 0 h 236"/>
                <a:gd name="T26" fmla="*/ 30 w 49"/>
                <a:gd name="T27" fmla="*/ 3 h 236"/>
                <a:gd name="T28" fmla="*/ 38 w 49"/>
                <a:gd name="T29" fmla="*/ 8 h 236"/>
                <a:gd name="T30" fmla="*/ 44 w 49"/>
                <a:gd name="T31" fmla="*/ 16 h 236"/>
                <a:gd name="T32" fmla="*/ 48 w 49"/>
                <a:gd name="T33" fmla="*/ 26 h 236"/>
                <a:gd name="T34" fmla="*/ 49 w 49"/>
                <a:gd name="T35" fmla="*/ 37 h 236"/>
                <a:gd name="T36" fmla="*/ 45 w 49"/>
                <a:gd name="T37" fmla="*/ 47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9" h="236">
                  <a:moveTo>
                    <a:pt x="45" y="47"/>
                  </a:moveTo>
                  <a:lnTo>
                    <a:pt x="45" y="224"/>
                  </a:lnTo>
                  <a:lnTo>
                    <a:pt x="41" y="226"/>
                  </a:lnTo>
                  <a:lnTo>
                    <a:pt x="36" y="228"/>
                  </a:lnTo>
                  <a:lnTo>
                    <a:pt x="30" y="231"/>
                  </a:lnTo>
                  <a:lnTo>
                    <a:pt x="26" y="233"/>
                  </a:lnTo>
                  <a:lnTo>
                    <a:pt x="21" y="235"/>
                  </a:lnTo>
                  <a:lnTo>
                    <a:pt x="15" y="236"/>
                  </a:lnTo>
                  <a:lnTo>
                    <a:pt x="10" y="235"/>
                  </a:lnTo>
                  <a:lnTo>
                    <a:pt x="4" y="233"/>
                  </a:lnTo>
                  <a:lnTo>
                    <a:pt x="0" y="9"/>
                  </a:lnTo>
                  <a:lnTo>
                    <a:pt x="11" y="3"/>
                  </a:lnTo>
                  <a:lnTo>
                    <a:pt x="21" y="0"/>
                  </a:lnTo>
                  <a:lnTo>
                    <a:pt x="30" y="3"/>
                  </a:lnTo>
                  <a:lnTo>
                    <a:pt x="38" y="8"/>
                  </a:lnTo>
                  <a:lnTo>
                    <a:pt x="44" y="16"/>
                  </a:lnTo>
                  <a:lnTo>
                    <a:pt x="48" y="26"/>
                  </a:lnTo>
                  <a:lnTo>
                    <a:pt x="49" y="37"/>
                  </a:lnTo>
                  <a:lnTo>
                    <a:pt x="45" y="47"/>
                  </a:lnTo>
                  <a:close/>
                </a:path>
              </a:pathLst>
            </a:custGeom>
            <a:solidFill>
              <a:srgbClr val="AFFFD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213027" name="Freeform 35"/>
            <p:cNvSpPr>
              <a:spLocks/>
            </p:cNvSpPr>
            <p:nvPr/>
          </p:nvSpPr>
          <p:spPr bwMode="auto">
            <a:xfrm>
              <a:off x="4130" y="2474"/>
              <a:ext cx="222" cy="87"/>
            </a:xfrm>
            <a:custGeom>
              <a:avLst/>
              <a:gdLst>
                <a:gd name="T0" fmla="*/ 445 w 445"/>
                <a:gd name="T1" fmla="*/ 2 h 174"/>
                <a:gd name="T2" fmla="*/ 445 w 445"/>
                <a:gd name="T3" fmla="*/ 23 h 174"/>
                <a:gd name="T4" fmla="*/ 444 w 445"/>
                <a:gd name="T5" fmla="*/ 43 h 174"/>
                <a:gd name="T6" fmla="*/ 439 w 445"/>
                <a:gd name="T7" fmla="*/ 63 h 174"/>
                <a:gd name="T8" fmla="*/ 435 w 445"/>
                <a:gd name="T9" fmla="*/ 84 h 174"/>
                <a:gd name="T10" fmla="*/ 429 w 445"/>
                <a:gd name="T11" fmla="*/ 103 h 174"/>
                <a:gd name="T12" fmla="*/ 422 w 445"/>
                <a:gd name="T13" fmla="*/ 123 h 174"/>
                <a:gd name="T14" fmla="*/ 414 w 445"/>
                <a:gd name="T15" fmla="*/ 141 h 174"/>
                <a:gd name="T16" fmla="*/ 407 w 445"/>
                <a:gd name="T17" fmla="*/ 160 h 174"/>
                <a:gd name="T18" fmla="*/ 382 w 445"/>
                <a:gd name="T19" fmla="*/ 163 h 174"/>
                <a:gd name="T20" fmla="*/ 356 w 445"/>
                <a:gd name="T21" fmla="*/ 167 h 174"/>
                <a:gd name="T22" fmla="*/ 330 w 445"/>
                <a:gd name="T23" fmla="*/ 169 h 174"/>
                <a:gd name="T24" fmla="*/ 304 w 445"/>
                <a:gd name="T25" fmla="*/ 171 h 174"/>
                <a:gd name="T26" fmla="*/ 278 w 445"/>
                <a:gd name="T27" fmla="*/ 172 h 174"/>
                <a:gd name="T28" fmla="*/ 253 w 445"/>
                <a:gd name="T29" fmla="*/ 174 h 174"/>
                <a:gd name="T30" fmla="*/ 226 w 445"/>
                <a:gd name="T31" fmla="*/ 174 h 174"/>
                <a:gd name="T32" fmla="*/ 201 w 445"/>
                <a:gd name="T33" fmla="*/ 174 h 174"/>
                <a:gd name="T34" fmla="*/ 174 w 445"/>
                <a:gd name="T35" fmla="*/ 174 h 174"/>
                <a:gd name="T36" fmla="*/ 149 w 445"/>
                <a:gd name="T37" fmla="*/ 174 h 174"/>
                <a:gd name="T38" fmla="*/ 124 w 445"/>
                <a:gd name="T39" fmla="*/ 172 h 174"/>
                <a:gd name="T40" fmla="*/ 98 w 445"/>
                <a:gd name="T41" fmla="*/ 172 h 174"/>
                <a:gd name="T42" fmla="*/ 73 w 445"/>
                <a:gd name="T43" fmla="*/ 171 h 174"/>
                <a:gd name="T44" fmla="*/ 49 w 445"/>
                <a:gd name="T45" fmla="*/ 170 h 174"/>
                <a:gd name="T46" fmla="*/ 25 w 445"/>
                <a:gd name="T47" fmla="*/ 170 h 174"/>
                <a:gd name="T48" fmla="*/ 0 w 445"/>
                <a:gd name="T49" fmla="*/ 169 h 174"/>
                <a:gd name="T50" fmla="*/ 0 w 445"/>
                <a:gd name="T51" fmla="*/ 5 h 174"/>
                <a:gd name="T52" fmla="*/ 13 w 445"/>
                <a:gd name="T53" fmla="*/ 0 h 174"/>
                <a:gd name="T54" fmla="*/ 445 w 445"/>
                <a:gd name="T55" fmla="*/ 2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45" h="174">
                  <a:moveTo>
                    <a:pt x="445" y="2"/>
                  </a:moveTo>
                  <a:lnTo>
                    <a:pt x="445" y="23"/>
                  </a:lnTo>
                  <a:lnTo>
                    <a:pt x="444" y="43"/>
                  </a:lnTo>
                  <a:lnTo>
                    <a:pt x="439" y="63"/>
                  </a:lnTo>
                  <a:lnTo>
                    <a:pt x="435" y="84"/>
                  </a:lnTo>
                  <a:lnTo>
                    <a:pt x="429" y="103"/>
                  </a:lnTo>
                  <a:lnTo>
                    <a:pt x="422" y="123"/>
                  </a:lnTo>
                  <a:lnTo>
                    <a:pt x="414" y="141"/>
                  </a:lnTo>
                  <a:lnTo>
                    <a:pt x="407" y="160"/>
                  </a:lnTo>
                  <a:lnTo>
                    <a:pt x="382" y="163"/>
                  </a:lnTo>
                  <a:lnTo>
                    <a:pt x="356" y="167"/>
                  </a:lnTo>
                  <a:lnTo>
                    <a:pt x="330" y="169"/>
                  </a:lnTo>
                  <a:lnTo>
                    <a:pt x="304" y="171"/>
                  </a:lnTo>
                  <a:lnTo>
                    <a:pt x="278" y="172"/>
                  </a:lnTo>
                  <a:lnTo>
                    <a:pt x="253" y="174"/>
                  </a:lnTo>
                  <a:lnTo>
                    <a:pt x="226" y="174"/>
                  </a:lnTo>
                  <a:lnTo>
                    <a:pt x="201" y="174"/>
                  </a:lnTo>
                  <a:lnTo>
                    <a:pt x="174" y="174"/>
                  </a:lnTo>
                  <a:lnTo>
                    <a:pt x="149" y="174"/>
                  </a:lnTo>
                  <a:lnTo>
                    <a:pt x="124" y="172"/>
                  </a:lnTo>
                  <a:lnTo>
                    <a:pt x="98" y="172"/>
                  </a:lnTo>
                  <a:lnTo>
                    <a:pt x="73" y="171"/>
                  </a:lnTo>
                  <a:lnTo>
                    <a:pt x="49" y="170"/>
                  </a:lnTo>
                  <a:lnTo>
                    <a:pt x="25" y="170"/>
                  </a:lnTo>
                  <a:lnTo>
                    <a:pt x="0" y="169"/>
                  </a:lnTo>
                  <a:lnTo>
                    <a:pt x="0" y="5"/>
                  </a:lnTo>
                  <a:lnTo>
                    <a:pt x="13" y="0"/>
                  </a:lnTo>
                  <a:lnTo>
                    <a:pt x="445" y="2"/>
                  </a:lnTo>
                  <a:close/>
                </a:path>
              </a:pathLst>
            </a:custGeom>
            <a:solidFill>
              <a:srgbClr val="6BB5B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213028" name="Freeform 36"/>
            <p:cNvSpPr>
              <a:spLocks/>
            </p:cNvSpPr>
            <p:nvPr/>
          </p:nvSpPr>
          <p:spPr bwMode="auto">
            <a:xfrm>
              <a:off x="3534" y="2488"/>
              <a:ext cx="536" cy="83"/>
            </a:xfrm>
            <a:custGeom>
              <a:avLst/>
              <a:gdLst>
                <a:gd name="T0" fmla="*/ 1073 w 1074"/>
                <a:gd name="T1" fmla="*/ 43 h 167"/>
                <a:gd name="T2" fmla="*/ 1073 w 1074"/>
                <a:gd name="T3" fmla="*/ 128 h 167"/>
                <a:gd name="T4" fmla="*/ 1039 w 1074"/>
                <a:gd name="T5" fmla="*/ 167 h 167"/>
                <a:gd name="T6" fmla="*/ 974 w 1074"/>
                <a:gd name="T7" fmla="*/ 166 h 167"/>
                <a:gd name="T8" fmla="*/ 908 w 1074"/>
                <a:gd name="T9" fmla="*/ 166 h 167"/>
                <a:gd name="T10" fmla="*/ 841 w 1074"/>
                <a:gd name="T11" fmla="*/ 167 h 167"/>
                <a:gd name="T12" fmla="*/ 774 w 1074"/>
                <a:gd name="T13" fmla="*/ 167 h 167"/>
                <a:gd name="T14" fmla="*/ 706 w 1074"/>
                <a:gd name="T15" fmla="*/ 167 h 167"/>
                <a:gd name="T16" fmla="*/ 638 w 1074"/>
                <a:gd name="T17" fmla="*/ 167 h 167"/>
                <a:gd name="T18" fmla="*/ 572 w 1074"/>
                <a:gd name="T19" fmla="*/ 167 h 167"/>
                <a:gd name="T20" fmla="*/ 504 w 1074"/>
                <a:gd name="T21" fmla="*/ 167 h 167"/>
                <a:gd name="T22" fmla="*/ 436 w 1074"/>
                <a:gd name="T23" fmla="*/ 167 h 167"/>
                <a:gd name="T24" fmla="*/ 368 w 1074"/>
                <a:gd name="T25" fmla="*/ 167 h 167"/>
                <a:gd name="T26" fmla="*/ 300 w 1074"/>
                <a:gd name="T27" fmla="*/ 166 h 167"/>
                <a:gd name="T28" fmla="*/ 233 w 1074"/>
                <a:gd name="T29" fmla="*/ 165 h 167"/>
                <a:gd name="T30" fmla="*/ 166 w 1074"/>
                <a:gd name="T31" fmla="*/ 163 h 167"/>
                <a:gd name="T32" fmla="*/ 99 w 1074"/>
                <a:gd name="T33" fmla="*/ 160 h 167"/>
                <a:gd name="T34" fmla="*/ 32 w 1074"/>
                <a:gd name="T35" fmla="*/ 157 h 167"/>
                <a:gd name="T36" fmla="*/ 0 w 1074"/>
                <a:gd name="T37" fmla="*/ 7 h 167"/>
                <a:gd name="T38" fmla="*/ 49 w 1074"/>
                <a:gd name="T39" fmla="*/ 5 h 167"/>
                <a:gd name="T40" fmla="*/ 96 w 1074"/>
                <a:gd name="T41" fmla="*/ 3 h 167"/>
                <a:gd name="T42" fmla="*/ 144 w 1074"/>
                <a:gd name="T43" fmla="*/ 1 h 167"/>
                <a:gd name="T44" fmla="*/ 193 w 1074"/>
                <a:gd name="T45" fmla="*/ 0 h 167"/>
                <a:gd name="T46" fmla="*/ 240 w 1074"/>
                <a:gd name="T47" fmla="*/ 0 h 167"/>
                <a:gd name="T48" fmla="*/ 288 w 1074"/>
                <a:gd name="T49" fmla="*/ 0 h 167"/>
                <a:gd name="T50" fmla="*/ 337 w 1074"/>
                <a:gd name="T51" fmla="*/ 0 h 167"/>
                <a:gd name="T52" fmla="*/ 384 w 1074"/>
                <a:gd name="T53" fmla="*/ 0 h 167"/>
                <a:gd name="T54" fmla="*/ 432 w 1074"/>
                <a:gd name="T55" fmla="*/ 1 h 167"/>
                <a:gd name="T56" fmla="*/ 481 w 1074"/>
                <a:gd name="T57" fmla="*/ 1 h 167"/>
                <a:gd name="T58" fmla="*/ 528 w 1074"/>
                <a:gd name="T59" fmla="*/ 3 h 167"/>
                <a:gd name="T60" fmla="*/ 576 w 1074"/>
                <a:gd name="T61" fmla="*/ 3 h 167"/>
                <a:gd name="T62" fmla="*/ 623 w 1074"/>
                <a:gd name="T63" fmla="*/ 3 h 167"/>
                <a:gd name="T64" fmla="*/ 672 w 1074"/>
                <a:gd name="T65" fmla="*/ 3 h 167"/>
                <a:gd name="T66" fmla="*/ 720 w 1074"/>
                <a:gd name="T67" fmla="*/ 3 h 167"/>
                <a:gd name="T68" fmla="*/ 767 w 1074"/>
                <a:gd name="T69" fmla="*/ 1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74" h="167">
                  <a:moveTo>
                    <a:pt x="1071" y="1"/>
                  </a:moveTo>
                  <a:lnTo>
                    <a:pt x="1073" y="43"/>
                  </a:lnTo>
                  <a:lnTo>
                    <a:pt x="1074" y="86"/>
                  </a:lnTo>
                  <a:lnTo>
                    <a:pt x="1073" y="128"/>
                  </a:lnTo>
                  <a:lnTo>
                    <a:pt x="1071" y="167"/>
                  </a:lnTo>
                  <a:lnTo>
                    <a:pt x="1039" y="167"/>
                  </a:lnTo>
                  <a:lnTo>
                    <a:pt x="1006" y="167"/>
                  </a:lnTo>
                  <a:lnTo>
                    <a:pt x="974" y="166"/>
                  </a:lnTo>
                  <a:lnTo>
                    <a:pt x="940" y="166"/>
                  </a:lnTo>
                  <a:lnTo>
                    <a:pt x="908" y="166"/>
                  </a:lnTo>
                  <a:lnTo>
                    <a:pt x="874" y="166"/>
                  </a:lnTo>
                  <a:lnTo>
                    <a:pt x="841" y="167"/>
                  </a:lnTo>
                  <a:lnTo>
                    <a:pt x="808" y="167"/>
                  </a:lnTo>
                  <a:lnTo>
                    <a:pt x="774" y="167"/>
                  </a:lnTo>
                  <a:lnTo>
                    <a:pt x="740" y="167"/>
                  </a:lnTo>
                  <a:lnTo>
                    <a:pt x="706" y="167"/>
                  </a:lnTo>
                  <a:lnTo>
                    <a:pt x="673" y="167"/>
                  </a:lnTo>
                  <a:lnTo>
                    <a:pt x="638" y="167"/>
                  </a:lnTo>
                  <a:lnTo>
                    <a:pt x="605" y="167"/>
                  </a:lnTo>
                  <a:lnTo>
                    <a:pt x="572" y="167"/>
                  </a:lnTo>
                  <a:lnTo>
                    <a:pt x="537" y="167"/>
                  </a:lnTo>
                  <a:lnTo>
                    <a:pt x="504" y="167"/>
                  </a:lnTo>
                  <a:lnTo>
                    <a:pt x="469" y="167"/>
                  </a:lnTo>
                  <a:lnTo>
                    <a:pt x="436" y="167"/>
                  </a:lnTo>
                  <a:lnTo>
                    <a:pt x="401" y="167"/>
                  </a:lnTo>
                  <a:lnTo>
                    <a:pt x="368" y="167"/>
                  </a:lnTo>
                  <a:lnTo>
                    <a:pt x="334" y="166"/>
                  </a:lnTo>
                  <a:lnTo>
                    <a:pt x="300" y="166"/>
                  </a:lnTo>
                  <a:lnTo>
                    <a:pt x="266" y="165"/>
                  </a:lnTo>
                  <a:lnTo>
                    <a:pt x="233" y="165"/>
                  </a:lnTo>
                  <a:lnTo>
                    <a:pt x="199" y="164"/>
                  </a:lnTo>
                  <a:lnTo>
                    <a:pt x="166" y="163"/>
                  </a:lnTo>
                  <a:lnTo>
                    <a:pt x="133" y="162"/>
                  </a:lnTo>
                  <a:lnTo>
                    <a:pt x="99" y="160"/>
                  </a:lnTo>
                  <a:lnTo>
                    <a:pt x="66" y="158"/>
                  </a:lnTo>
                  <a:lnTo>
                    <a:pt x="32" y="157"/>
                  </a:lnTo>
                  <a:lnTo>
                    <a:pt x="0" y="155"/>
                  </a:lnTo>
                  <a:lnTo>
                    <a:pt x="0" y="7"/>
                  </a:lnTo>
                  <a:lnTo>
                    <a:pt x="24" y="6"/>
                  </a:lnTo>
                  <a:lnTo>
                    <a:pt x="49" y="5"/>
                  </a:lnTo>
                  <a:lnTo>
                    <a:pt x="72" y="4"/>
                  </a:lnTo>
                  <a:lnTo>
                    <a:pt x="96" y="3"/>
                  </a:lnTo>
                  <a:lnTo>
                    <a:pt x="120" y="1"/>
                  </a:lnTo>
                  <a:lnTo>
                    <a:pt x="144" y="1"/>
                  </a:lnTo>
                  <a:lnTo>
                    <a:pt x="168" y="0"/>
                  </a:lnTo>
                  <a:lnTo>
                    <a:pt x="193" y="0"/>
                  </a:lnTo>
                  <a:lnTo>
                    <a:pt x="216" y="0"/>
                  </a:lnTo>
                  <a:lnTo>
                    <a:pt x="240" y="0"/>
                  </a:lnTo>
                  <a:lnTo>
                    <a:pt x="264" y="0"/>
                  </a:lnTo>
                  <a:lnTo>
                    <a:pt x="288" y="0"/>
                  </a:lnTo>
                  <a:lnTo>
                    <a:pt x="312" y="0"/>
                  </a:lnTo>
                  <a:lnTo>
                    <a:pt x="337" y="0"/>
                  </a:lnTo>
                  <a:lnTo>
                    <a:pt x="361" y="0"/>
                  </a:lnTo>
                  <a:lnTo>
                    <a:pt x="384" y="0"/>
                  </a:lnTo>
                  <a:lnTo>
                    <a:pt x="408" y="0"/>
                  </a:lnTo>
                  <a:lnTo>
                    <a:pt x="432" y="1"/>
                  </a:lnTo>
                  <a:lnTo>
                    <a:pt x="456" y="1"/>
                  </a:lnTo>
                  <a:lnTo>
                    <a:pt x="481" y="1"/>
                  </a:lnTo>
                  <a:lnTo>
                    <a:pt x="505" y="1"/>
                  </a:lnTo>
                  <a:lnTo>
                    <a:pt x="528" y="3"/>
                  </a:lnTo>
                  <a:lnTo>
                    <a:pt x="552" y="3"/>
                  </a:lnTo>
                  <a:lnTo>
                    <a:pt x="576" y="3"/>
                  </a:lnTo>
                  <a:lnTo>
                    <a:pt x="600" y="3"/>
                  </a:lnTo>
                  <a:lnTo>
                    <a:pt x="623" y="3"/>
                  </a:lnTo>
                  <a:lnTo>
                    <a:pt x="648" y="3"/>
                  </a:lnTo>
                  <a:lnTo>
                    <a:pt x="672" y="3"/>
                  </a:lnTo>
                  <a:lnTo>
                    <a:pt x="696" y="3"/>
                  </a:lnTo>
                  <a:lnTo>
                    <a:pt x="720" y="3"/>
                  </a:lnTo>
                  <a:lnTo>
                    <a:pt x="743" y="1"/>
                  </a:lnTo>
                  <a:lnTo>
                    <a:pt x="767" y="1"/>
                  </a:lnTo>
                  <a:lnTo>
                    <a:pt x="1071" y="1"/>
                  </a:lnTo>
                  <a:close/>
                </a:path>
              </a:pathLst>
            </a:custGeom>
            <a:solidFill>
              <a:srgbClr val="6BB5B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213029" name="Freeform 37"/>
            <p:cNvSpPr>
              <a:spLocks/>
            </p:cNvSpPr>
            <p:nvPr/>
          </p:nvSpPr>
          <p:spPr bwMode="auto">
            <a:xfrm>
              <a:off x="3662" y="2507"/>
              <a:ext cx="305" cy="42"/>
            </a:xfrm>
            <a:custGeom>
              <a:avLst/>
              <a:gdLst>
                <a:gd name="T0" fmla="*/ 602 w 611"/>
                <a:gd name="T1" fmla="*/ 6 h 83"/>
                <a:gd name="T2" fmla="*/ 608 w 611"/>
                <a:gd name="T3" fmla="*/ 21 h 83"/>
                <a:gd name="T4" fmla="*/ 611 w 611"/>
                <a:gd name="T5" fmla="*/ 38 h 83"/>
                <a:gd name="T6" fmla="*/ 608 w 611"/>
                <a:gd name="T7" fmla="*/ 56 h 83"/>
                <a:gd name="T8" fmla="*/ 602 w 611"/>
                <a:gd name="T9" fmla="*/ 71 h 83"/>
                <a:gd name="T10" fmla="*/ 590 w 611"/>
                <a:gd name="T11" fmla="*/ 83 h 83"/>
                <a:gd name="T12" fmla="*/ 12 w 611"/>
                <a:gd name="T13" fmla="*/ 74 h 83"/>
                <a:gd name="T14" fmla="*/ 6 w 611"/>
                <a:gd name="T15" fmla="*/ 58 h 83"/>
                <a:gd name="T16" fmla="*/ 1 w 611"/>
                <a:gd name="T17" fmla="*/ 42 h 83"/>
                <a:gd name="T18" fmla="*/ 0 w 611"/>
                <a:gd name="T19" fmla="*/ 26 h 83"/>
                <a:gd name="T20" fmla="*/ 9 w 611"/>
                <a:gd name="T21" fmla="*/ 10 h 83"/>
                <a:gd name="T22" fmla="*/ 45 w 611"/>
                <a:gd name="T23" fmla="*/ 7 h 83"/>
                <a:gd name="T24" fmla="*/ 82 w 611"/>
                <a:gd name="T25" fmla="*/ 6 h 83"/>
                <a:gd name="T26" fmla="*/ 119 w 611"/>
                <a:gd name="T27" fmla="*/ 4 h 83"/>
                <a:gd name="T28" fmla="*/ 156 w 611"/>
                <a:gd name="T29" fmla="*/ 3 h 83"/>
                <a:gd name="T30" fmla="*/ 194 w 611"/>
                <a:gd name="T31" fmla="*/ 2 h 83"/>
                <a:gd name="T32" fmla="*/ 230 w 611"/>
                <a:gd name="T33" fmla="*/ 2 h 83"/>
                <a:gd name="T34" fmla="*/ 268 w 611"/>
                <a:gd name="T35" fmla="*/ 2 h 83"/>
                <a:gd name="T36" fmla="*/ 306 w 611"/>
                <a:gd name="T37" fmla="*/ 0 h 83"/>
                <a:gd name="T38" fmla="*/ 343 w 611"/>
                <a:gd name="T39" fmla="*/ 2 h 83"/>
                <a:gd name="T40" fmla="*/ 381 w 611"/>
                <a:gd name="T41" fmla="*/ 2 h 83"/>
                <a:gd name="T42" fmla="*/ 418 w 611"/>
                <a:gd name="T43" fmla="*/ 2 h 83"/>
                <a:gd name="T44" fmla="*/ 456 w 611"/>
                <a:gd name="T45" fmla="*/ 3 h 83"/>
                <a:gd name="T46" fmla="*/ 493 w 611"/>
                <a:gd name="T47" fmla="*/ 3 h 83"/>
                <a:gd name="T48" fmla="*/ 530 w 611"/>
                <a:gd name="T49" fmla="*/ 4 h 83"/>
                <a:gd name="T50" fmla="*/ 567 w 611"/>
                <a:gd name="T51" fmla="*/ 5 h 83"/>
                <a:gd name="T52" fmla="*/ 602 w 611"/>
                <a:gd name="T53" fmla="*/ 6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11" h="83">
                  <a:moveTo>
                    <a:pt x="602" y="6"/>
                  </a:moveTo>
                  <a:lnTo>
                    <a:pt x="608" y="21"/>
                  </a:lnTo>
                  <a:lnTo>
                    <a:pt x="611" y="38"/>
                  </a:lnTo>
                  <a:lnTo>
                    <a:pt x="608" y="56"/>
                  </a:lnTo>
                  <a:lnTo>
                    <a:pt x="602" y="71"/>
                  </a:lnTo>
                  <a:lnTo>
                    <a:pt x="590" y="83"/>
                  </a:lnTo>
                  <a:lnTo>
                    <a:pt x="12" y="74"/>
                  </a:lnTo>
                  <a:lnTo>
                    <a:pt x="6" y="58"/>
                  </a:lnTo>
                  <a:lnTo>
                    <a:pt x="1" y="42"/>
                  </a:lnTo>
                  <a:lnTo>
                    <a:pt x="0" y="26"/>
                  </a:lnTo>
                  <a:lnTo>
                    <a:pt x="9" y="10"/>
                  </a:lnTo>
                  <a:lnTo>
                    <a:pt x="45" y="7"/>
                  </a:lnTo>
                  <a:lnTo>
                    <a:pt x="82" y="6"/>
                  </a:lnTo>
                  <a:lnTo>
                    <a:pt x="119" y="4"/>
                  </a:lnTo>
                  <a:lnTo>
                    <a:pt x="156" y="3"/>
                  </a:lnTo>
                  <a:lnTo>
                    <a:pt x="194" y="2"/>
                  </a:lnTo>
                  <a:lnTo>
                    <a:pt x="230" y="2"/>
                  </a:lnTo>
                  <a:lnTo>
                    <a:pt x="268" y="2"/>
                  </a:lnTo>
                  <a:lnTo>
                    <a:pt x="306" y="0"/>
                  </a:lnTo>
                  <a:lnTo>
                    <a:pt x="343" y="2"/>
                  </a:lnTo>
                  <a:lnTo>
                    <a:pt x="381" y="2"/>
                  </a:lnTo>
                  <a:lnTo>
                    <a:pt x="418" y="2"/>
                  </a:lnTo>
                  <a:lnTo>
                    <a:pt x="456" y="3"/>
                  </a:lnTo>
                  <a:lnTo>
                    <a:pt x="493" y="3"/>
                  </a:lnTo>
                  <a:lnTo>
                    <a:pt x="530" y="4"/>
                  </a:lnTo>
                  <a:lnTo>
                    <a:pt x="567" y="5"/>
                  </a:lnTo>
                  <a:lnTo>
                    <a:pt x="602" y="6"/>
                  </a:lnTo>
                  <a:close/>
                </a:path>
              </a:pathLst>
            </a:custGeom>
            <a:solidFill>
              <a:srgbClr val="336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grpSp>
      <p:pic>
        <p:nvPicPr>
          <p:cNvPr id="213030" name="Picture 3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72313" y="3576638"/>
            <a:ext cx="933450" cy="1495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3319710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212994"/>
                                        </p:tgtEl>
                                        <p:attrNameLst>
                                          <p:attrName>style.visibility</p:attrName>
                                        </p:attrNameLst>
                                      </p:cBhvr>
                                      <p:to>
                                        <p:strVal val="visible"/>
                                      </p:to>
                                    </p:set>
                                    <p:anim calcmode="lin" valueType="num">
                                      <p:cBhvr>
                                        <p:cTn id="7" dur="500" fill="hold"/>
                                        <p:tgtEl>
                                          <p:spTgt spid="212994"/>
                                        </p:tgtEl>
                                        <p:attrNameLst>
                                          <p:attrName>ppt_w</p:attrName>
                                        </p:attrNameLst>
                                      </p:cBhvr>
                                      <p:tavLst>
                                        <p:tav tm="0">
                                          <p:val>
                                            <p:fltVal val="0"/>
                                          </p:val>
                                        </p:tav>
                                        <p:tav tm="100000">
                                          <p:val>
                                            <p:strVal val="#ppt_w"/>
                                          </p:val>
                                        </p:tav>
                                      </p:tavLst>
                                    </p:anim>
                                    <p:anim calcmode="lin" valueType="num">
                                      <p:cBhvr>
                                        <p:cTn id="8" dur="500" fill="hold"/>
                                        <p:tgtEl>
                                          <p:spTgt spid="212994"/>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nodeType="clickEffect">
                                  <p:stCondLst>
                                    <p:cond delay="0"/>
                                  </p:stCondLst>
                                  <p:childTnLst>
                                    <p:set>
                                      <p:cBhvr>
                                        <p:cTn id="12" dur="1" fill="hold">
                                          <p:stCondLst>
                                            <p:cond delay="0"/>
                                          </p:stCondLst>
                                        </p:cTn>
                                        <p:tgtEl>
                                          <p:spTgt spid="212995"/>
                                        </p:tgtEl>
                                        <p:attrNameLst>
                                          <p:attrName>style.visibility</p:attrName>
                                        </p:attrNameLst>
                                      </p:cBhvr>
                                      <p:to>
                                        <p:strVal val="visible"/>
                                      </p:to>
                                    </p:set>
                                    <p:anim calcmode="lin" valueType="num">
                                      <p:cBhvr>
                                        <p:cTn id="13" dur="500" fill="hold"/>
                                        <p:tgtEl>
                                          <p:spTgt spid="212995"/>
                                        </p:tgtEl>
                                        <p:attrNameLst>
                                          <p:attrName>ppt_w</p:attrName>
                                        </p:attrNameLst>
                                      </p:cBhvr>
                                      <p:tavLst>
                                        <p:tav tm="0">
                                          <p:val>
                                            <p:fltVal val="0"/>
                                          </p:val>
                                        </p:tav>
                                        <p:tav tm="100000">
                                          <p:val>
                                            <p:strVal val="#ppt_w"/>
                                          </p:val>
                                        </p:tav>
                                      </p:tavLst>
                                    </p:anim>
                                    <p:anim calcmode="lin" valueType="num">
                                      <p:cBhvr>
                                        <p:cTn id="14" dur="500" fill="hold"/>
                                        <p:tgtEl>
                                          <p:spTgt spid="212995"/>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nodeType="clickEffect">
                                  <p:stCondLst>
                                    <p:cond delay="0"/>
                                  </p:stCondLst>
                                  <p:childTnLst>
                                    <p:set>
                                      <p:cBhvr>
                                        <p:cTn id="18" dur="1" fill="hold">
                                          <p:stCondLst>
                                            <p:cond delay="0"/>
                                          </p:stCondLst>
                                        </p:cTn>
                                        <p:tgtEl>
                                          <p:spTgt spid="212996"/>
                                        </p:tgtEl>
                                        <p:attrNameLst>
                                          <p:attrName>style.visibility</p:attrName>
                                        </p:attrNameLst>
                                      </p:cBhvr>
                                      <p:to>
                                        <p:strVal val="visible"/>
                                      </p:to>
                                    </p:set>
                                    <p:anim calcmode="lin" valueType="num">
                                      <p:cBhvr>
                                        <p:cTn id="19" dur="500" fill="hold"/>
                                        <p:tgtEl>
                                          <p:spTgt spid="212996"/>
                                        </p:tgtEl>
                                        <p:attrNameLst>
                                          <p:attrName>ppt_w</p:attrName>
                                        </p:attrNameLst>
                                      </p:cBhvr>
                                      <p:tavLst>
                                        <p:tav tm="0">
                                          <p:val>
                                            <p:fltVal val="0"/>
                                          </p:val>
                                        </p:tav>
                                        <p:tav tm="100000">
                                          <p:val>
                                            <p:strVal val="#ppt_w"/>
                                          </p:val>
                                        </p:tav>
                                      </p:tavLst>
                                    </p:anim>
                                    <p:anim calcmode="lin" valueType="num">
                                      <p:cBhvr>
                                        <p:cTn id="20" dur="500" fill="hold"/>
                                        <p:tgtEl>
                                          <p:spTgt spid="212996"/>
                                        </p:tgtEl>
                                        <p:attrNameLst>
                                          <p:attrName>ppt_h</p:attrName>
                                        </p:attrNameLst>
                                      </p:cBhvr>
                                      <p:tavLst>
                                        <p:tav tm="0">
                                          <p:val>
                                            <p:fltVal val="0"/>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3" presetClass="entr" presetSubtype="16" fill="hold" nodeType="clickEffect">
                                  <p:stCondLst>
                                    <p:cond delay="0"/>
                                  </p:stCondLst>
                                  <p:childTnLst>
                                    <p:set>
                                      <p:cBhvr>
                                        <p:cTn id="24" dur="1" fill="hold">
                                          <p:stCondLst>
                                            <p:cond delay="0"/>
                                          </p:stCondLst>
                                        </p:cTn>
                                        <p:tgtEl>
                                          <p:spTgt spid="213030"/>
                                        </p:tgtEl>
                                        <p:attrNameLst>
                                          <p:attrName>style.visibility</p:attrName>
                                        </p:attrNameLst>
                                      </p:cBhvr>
                                      <p:to>
                                        <p:strVal val="visible"/>
                                      </p:to>
                                    </p:set>
                                    <p:anim calcmode="lin" valueType="num">
                                      <p:cBhvr>
                                        <p:cTn id="25" dur="500" fill="hold"/>
                                        <p:tgtEl>
                                          <p:spTgt spid="213030"/>
                                        </p:tgtEl>
                                        <p:attrNameLst>
                                          <p:attrName>ppt_w</p:attrName>
                                        </p:attrNameLst>
                                      </p:cBhvr>
                                      <p:tavLst>
                                        <p:tav tm="0">
                                          <p:val>
                                            <p:fltVal val="0"/>
                                          </p:val>
                                        </p:tav>
                                        <p:tav tm="100000">
                                          <p:val>
                                            <p:strVal val="#ppt_w"/>
                                          </p:val>
                                        </p:tav>
                                      </p:tavLst>
                                    </p:anim>
                                    <p:anim calcmode="lin" valueType="num">
                                      <p:cBhvr>
                                        <p:cTn id="26" dur="500" fill="hold"/>
                                        <p:tgtEl>
                                          <p:spTgt spid="21303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2994" grpId="0" autoUpdateAnimBg="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DF5B8CFF-B39C-4F9E-A74E-D5DF6BC5BA33}" type="slidenum">
              <a:rPr lang="en-US"/>
              <a:pPr/>
              <a:t>88</a:t>
            </a:fld>
            <a:endParaRPr lang="en-US" dirty="0"/>
          </a:p>
        </p:txBody>
      </p:sp>
      <p:sp>
        <p:nvSpPr>
          <p:cNvPr id="41986" name="Rectangle 2"/>
          <p:cNvSpPr>
            <a:spLocks noGrp="1" noChangeArrowheads="1"/>
          </p:cNvSpPr>
          <p:nvPr>
            <p:ph type="title"/>
          </p:nvPr>
        </p:nvSpPr>
        <p:spPr>
          <a:xfrm>
            <a:off x="1143000" y="473075"/>
            <a:ext cx="7543800" cy="1143000"/>
          </a:xfrm>
          <a:noFill/>
          <a:ln/>
        </p:spPr>
        <p:txBody>
          <a:bodyPr lIns="92075" tIns="46038" rIns="92075" bIns="46038" anchor="b"/>
          <a:lstStyle/>
          <a:p>
            <a:r>
              <a:rPr lang="en-US" dirty="0">
                <a:solidFill>
                  <a:schemeClr val="tx1"/>
                </a:solidFill>
              </a:rPr>
              <a:t>Position</a:t>
            </a:r>
          </a:p>
        </p:txBody>
      </p:sp>
      <p:sp>
        <p:nvSpPr>
          <p:cNvPr id="41987"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3200" dirty="0"/>
              <a:t>Normally the closer a vehicle is to the antenna, the stronger the reflected signal.</a:t>
            </a:r>
          </a:p>
          <a:p>
            <a:r>
              <a:rPr lang="en-US" sz="3200" dirty="0"/>
              <a:t>If vehicles of comparable size are in question, the target vehicle closest to the antenna will be the one most often displayed.</a:t>
            </a:r>
          </a:p>
        </p:txBody>
      </p:sp>
    </p:spTree>
    <p:extLst>
      <p:ext uri="{BB962C8B-B14F-4D97-AF65-F5344CB8AC3E}">
        <p14:creationId xmlns:p14="http://schemas.microsoft.com/office/powerpoint/2010/main" val="1979772050"/>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473075"/>
            <a:ext cx="7315200" cy="1143000"/>
          </a:xfrm>
        </p:spPr>
        <p:txBody>
          <a:bodyPr/>
          <a:lstStyle/>
          <a:p>
            <a:r>
              <a:rPr lang="en-US" dirty="0" smtClean="0">
                <a:solidFill>
                  <a:schemeClr val="tx1"/>
                </a:solidFill>
              </a:rPr>
              <a:t>Position</a:t>
            </a:r>
            <a:endParaRPr lang="en-US" dirty="0">
              <a:solidFill>
                <a:schemeClr val="tx1"/>
              </a:solidFill>
            </a:endParaRPr>
          </a:p>
        </p:txBody>
      </p:sp>
      <p:sp>
        <p:nvSpPr>
          <p:cNvPr id="3" name="Content Placeholder 2"/>
          <p:cNvSpPr>
            <a:spLocks noGrp="1"/>
          </p:cNvSpPr>
          <p:nvPr>
            <p:ph idx="1"/>
          </p:nvPr>
        </p:nvSpPr>
        <p:spPr/>
        <p:txBody>
          <a:bodyPr/>
          <a:lstStyle/>
          <a:p>
            <a:r>
              <a:rPr lang="en-US" sz="3200" dirty="0" smtClean="0"/>
              <a:t>The position of a target vehicle relative to other vehicles and the radar antenna is important in regard to which vehicles speed the radar unit will display.</a:t>
            </a:r>
            <a:endParaRPr lang="en-US" sz="3200" dirty="0"/>
          </a:p>
        </p:txBody>
      </p:sp>
      <p:sp>
        <p:nvSpPr>
          <p:cNvPr id="4" name="Slide Number Placeholder 3"/>
          <p:cNvSpPr>
            <a:spLocks noGrp="1"/>
          </p:cNvSpPr>
          <p:nvPr>
            <p:ph type="sldNum" sz="quarter" idx="12"/>
          </p:nvPr>
        </p:nvSpPr>
        <p:spPr/>
        <p:txBody>
          <a:bodyPr/>
          <a:lstStyle/>
          <a:p>
            <a:pPr>
              <a:defRPr/>
            </a:pPr>
            <a:fld id="{92946194-5ECE-4141-9CB7-021ABA2F6097}" type="slidenum">
              <a:rPr lang="en-US" smtClean="0">
                <a:solidFill>
                  <a:srgbClr val="000000"/>
                </a:solidFill>
              </a:rPr>
              <a:pPr>
                <a:defRPr/>
              </a:pPr>
              <a:t>89</a:t>
            </a:fld>
            <a:endParaRPr lang="en-US" dirty="0">
              <a:solidFill>
                <a:srgbClr val="000000"/>
              </a:solidFill>
            </a:endParaRPr>
          </a:p>
        </p:txBody>
      </p:sp>
    </p:spTree>
    <p:extLst>
      <p:ext uri="{BB962C8B-B14F-4D97-AF65-F5344CB8AC3E}">
        <p14:creationId xmlns:p14="http://schemas.microsoft.com/office/powerpoint/2010/main" val="15558573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1714434" y="402336"/>
            <a:ext cx="6972366" cy="1249679"/>
          </a:xfrm>
        </p:spPr>
        <p:txBody>
          <a:bodyPr anchor="ctr" anchorCtr="1"/>
          <a:lstStyle/>
          <a:p>
            <a:pPr algn="ctr"/>
            <a:r>
              <a:rPr kumimoji="1" lang="en-US" dirty="0">
                <a:solidFill>
                  <a:srgbClr val="000000"/>
                </a:solidFill>
              </a:rPr>
              <a:t>CLEST CERTIFICATION</a:t>
            </a:r>
            <a:endParaRPr lang="en-US" sz="5400" b="1" dirty="0">
              <a:solidFill>
                <a:schemeClr val="tx2">
                  <a:lumMod val="75000"/>
                </a:schemeClr>
              </a:solidFill>
            </a:endParaRPr>
          </a:p>
        </p:txBody>
      </p:sp>
      <p:pic>
        <p:nvPicPr>
          <p:cNvPr id="9" name="Picture 2"/>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492190" y="412983"/>
            <a:ext cx="1222244" cy="12161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92946194-5ECE-4141-9CB7-021ABA2F6097}" type="slidenum">
              <a:rPr lang="en-US" smtClean="0">
                <a:solidFill>
                  <a:srgbClr val="000000"/>
                </a:solidFill>
              </a:rPr>
              <a:pPr>
                <a:defRPr/>
              </a:pPr>
              <a:t>9</a:t>
            </a:fld>
            <a:endParaRPr lang="en-US" dirty="0">
              <a:solidFill>
                <a:srgbClr val="000000"/>
              </a:solidFill>
            </a:endParaRPr>
          </a:p>
        </p:txBody>
      </p:sp>
      <p:sp>
        <p:nvSpPr>
          <p:cNvPr id="15" name="Content Placeholder 14"/>
          <p:cNvSpPr>
            <a:spLocks noGrp="1"/>
          </p:cNvSpPr>
          <p:nvPr>
            <p:ph idx="1"/>
          </p:nvPr>
        </p:nvSpPr>
        <p:spPr/>
        <p:txBody>
          <a:bodyPr/>
          <a:lstStyle/>
          <a:p>
            <a:r>
              <a:rPr lang="en-US" dirty="0" smtClean="0"/>
              <a:t>An operator certificate will be issued to the officer after applying for radar certification. </a:t>
            </a:r>
          </a:p>
          <a:p>
            <a:r>
              <a:rPr lang="en-US" dirty="0" smtClean="0"/>
              <a:t>Radar Operator cards will no longer be issued after 3-1-2016.</a:t>
            </a:r>
            <a:endParaRPr lang="en-US" dirty="0"/>
          </a:p>
          <a:p>
            <a:endParaRPr lang="en-US" dirty="0"/>
          </a:p>
        </p:txBody>
      </p:sp>
    </p:spTree>
    <p:extLst>
      <p:ext uri="{BB962C8B-B14F-4D97-AF65-F5344CB8AC3E}">
        <p14:creationId xmlns:p14="http://schemas.microsoft.com/office/powerpoint/2010/main" val="889559121"/>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AA603A08-6070-4DEF-837B-64A94631417B}" type="slidenum">
              <a:rPr lang="en-US"/>
              <a:pPr/>
              <a:t>90</a:t>
            </a:fld>
            <a:endParaRPr lang="en-US" dirty="0"/>
          </a:p>
        </p:txBody>
      </p:sp>
      <p:sp>
        <p:nvSpPr>
          <p:cNvPr id="45058" name="Rectangle 2"/>
          <p:cNvSpPr>
            <a:spLocks noGrp="1" noChangeArrowheads="1"/>
          </p:cNvSpPr>
          <p:nvPr>
            <p:ph type="title"/>
          </p:nvPr>
        </p:nvSpPr>
        <p:spPr>
          <a:noFill/>
          <a:ln/>
        </p:spPr>
        <p:txBody>
          <a:bodyPr lIns="92075" tIns="46038" rIns="92075" bIns="46038" anchor="b"/>
          <a:lstStyle/>
          <a:p>
            <a:r>
              <a:rPr lang="en-US" dirty="0">
                <a:solidFill>
                  <a:schemeClr val="tx1"/>
                </a:solidFill>
              </a:rPr>
              <a:t>Tracking History</a:t>
            </a:r>
          </a:p>
        </p:txBody>
      </p:sp>
      <p:sp>
        <p:nvSpPr>
          <p:cNvPr id="45059"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3200" dirty="0"/>
              <a:t>Visual  estimation of target speed.</a:t>
            </a:r>
          </a:p>
          <a:p>
            <a:pPr>
              <a:buFont typeface="Monotype Sorts" pitchFamily="2" charset="2"/>
              <a:buNone/>
            </a:pPr>
            <a:r>
              <a:rPr lang="en-US" sz="3200" dirty="0"/>
              <a:t>	</a:t>
            </a:r>
            <a:r>
              <a:rPr lang="en-US" sz="3200" dirty="0" smtClean="0"/>
              <a:t>a</a:t>
            </a:r>
            <a:r>
              <a:rPr lang="en-US" sz="3200" dirty="0"/>
              <a:t>.	This is the most critical element.</a:t>
            </a:r>
          </a:p>
          <a:p>
            <a:pPr>
              <a:buFont typeface="Monotype Sorts" pitchFamily="2" charset="2"/>
              <a:buNone/>
            </a:pPr>
            <a:r>
              <a:rPr lang="en-US" sz="3200" dirty="0"/>
              <a:t>	b.	Testimony must substantiate that </a:t>
            </a:r>
            <a:r>
              <a:rPr lang="en-US" sz="3200" dirty="0" smtClean="0"/>
              <a:t>the vehicle </a:t>
            </a:r>
            <a:r>
              <a:rPr lang="en-US" sz="3200" dirty="0"/>
              <a:t>in question was </a:t>
            </a:r>
            <a:r>
              <a:rPr lang="en-US" sz="3200" dirty="0" smtClean="0"/>
              <a:t>observed </a:t>
            </a:r>
            <a:r>
              <a:rPr lang="en-US" sz="3200" dirty="0"/>
              <a:t>to be </a:t>
            </a:r>
            <a:r>
              <a:rPr lang="en-US" sz="3200" dirty="0" smtClean="0"/>
              <a:t>speeding</a:t>
            </a:r>
            <a:r>
              <a:rPr lang="en-US" sz="3200" dirty="0"/>
              <a:t>.</a:t>
            </a:r>
          </a:p>
          <a:p>
            <a:pPr>
              <a:buFont typeface="Monotype Sorts" pitchFamily="2" charset="2"/>
              <a:buNone/>
            </a:pPr>
            <a:r>
              <a:rPr lang="en-US" sz="3200" dirty="0"/>
              <a:t>	c.	This observation is arrived at 		</a:t>
            </a:r>
            <a:r>
              <a:rPr lang="en-US" sz="3200" dirty="0" smtClean="0"/>
              <a:t>separate </a:t>
            </a:r>
            <a:r>
              <a:rPr lang="en-US" sz="3200" dirty="0"/>
              <a:t>from </a:t>
            </a:r>
            <a:r>
              <a:rPr lang="en-US" sz="3200" dirty="0" smtClean="0"/>
              <a:t>the radar </a:t>
            </a:r>
            <a:r>
              <a:rPr lang="en-US" sz="3200" dirty="0"/>
              <a:t>evidence.</a:t>
            </a:r>
          </a:p>
          <a:p>
            <a:pPr>
              <a:buFont typeface="Monotype Sorts" pitchFamily="2" charset="2"/>
              <a:buNone/>
            </a:pPr>
            <a:endParaRPr lang="en-US" dirty="0">
              <a:latin typeface="Arial" charset="0"/>
            </a:endParaRPr>
          </a:p>
          <a:p>
            <a:pPr>
              <a:buFont typeface="Monotype Sorts" pitchFamily="2" charset="2"/>
              <a:buNone/>
            </a:pPr>
            <a:endParaRPr lang="en-US" dirty="0">
              <a:latin typeface="Arial" charset="0"/>
            </a:endParaRPr>
          </a:p>
        </p:txBody>
      </p:sp>
    </p:spTree>
    <p:extLst>
      <p:ext uri="{BB962C8B-B14F-4D97-AF65-F5344CB8AC3E}">
        <p14:creationId xmlns:p14="http://schemas.microsoft.com/office/powerpoint/2010/main" val="1243216381"/>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E042C2CC-E9A2-41E2-87ED-353D204A127A}" type="slidenum">
              <a:rPr lang="en-US"/>
              <a:pPr/>
              <a:t>91</a:t>
            </a:fld>
            <a:endParaRPr lang="en-US" dirty="0"/>
          </a:p>
        </p:txBody>
      </p:sp>
      <p:sp>
        <p:nvSpPr>
          <p:cNvPr id="46082" name="Rectangle 2"/>
          <p:cNvSpPr>
            <a:spLocks noGrp="1" noChangeArrowheads="1"/>
          </p:cNvSpPr>
          <p:nvPr>
            <p:ph type="title"/>
          </p:nvPr>
        </p:nvSpPr>
        <p:spPr>
          <a:xfrm>
            <a:off x="533400" y="304801"/>
            <a:ext cx="9220200" cy="1371599"/>
          </a:xfrm>
          <a:noFill/>
          <a:ln/>
        </p:spPr>
        <p:txBody>
          <a:bodyPr lIns="92075" tIns="46038" rIns="92075" bIns="46038" anchor="b"/>
          <a:lstStyle/>
          <a:p>
            <a:r>
              <a:rPr lang="en-US" dirty="0">
                <a:solidFill>
                  <a:schemeClr val="tx1"/>
                </a:solidFill>
              </a:rPr>
              <a:t>Tracking History</a:t>
            </a:r>
          </a:p>
        </p:txBody>
      </p:sp>
      <p:sp>
        <p:nvSpPr>
          <p:cNvPr id="2" name="Content Placeholder 1"/>
          <p:cNvSpPr>
            <a:spLocks noGrp="1"/>
          </p:cNvSpPr>
          <p:nvPr>
            <p:ph idx="1"/>
          </p:nvPr>
        </p:nvSpPr>
        <p:spPr/>
        <p:txBody>
          <a:bodyPr/>
          <a:lstStyle/>
          <a:p>
            <a:r>
              <a:rPr lang="en-US" sz="2400" dirty="0" smtClean="0"/>
              <a:t>Audio Tracking</a:t>
            </a:r>
          </a:p>
          <a:p>
            <a:pPr marL="514350" indent="-514350">
              <a:buAutoNum type="alphaLcPeriod"/>
            </a:pPr>
            <a:r>
              <a:rPr lang="en-US" sz="2400" dirty="0" smtClean="0"/>
              <a:t>The audio feature allows you to hear the incoming Doppler signal.</a:t>
            </a:r>
          </a:p>
          <a:p>
            <a:pPr marL="514350" indent="-514350">
              <a:buAutoNum type="alphaLcPeriod"/>
            </a:pPr>
            <a:r>
              <a:rPr lang="en-US" sz="2400" dirty="0" smtClean="0"/>
              <a:t>A stable target will result in a single, pure clear audio tone.</a:t>
            </a:r>
          </a:p>
          <a:p>
            <a:pPr marL="514350" indent="-514350">
              <a:buAutoNum type="alphaLcPeriod"/>
            </a:pPr>
            <a:r>
              <a:rPr lang="en-US" sz="2400" dirty="0" smtClean="0"/>
              <a:t>The higher the pitch of the tone, the faster the speed of the target producing the Doppler signal.</a:t>
            </a:r>
          </a:p>
          <a:p>
            <a:pPr marL="514350" indent="-514350">
              <a:buAutoNum type="alphaLcPeriod"/>
            </a:pPr>
            <a:r>
              <a:rPr lang="en-US" sz="2400" dirty="0" smtClean="0"/>
              <a:t>Interference that could affect the radar unit is heard as static and is not consistent with the pure, clear Doppler tone from a valid target. </a:t>
            </a:r>
            <a:endParaRPr lang="en-US" sz="2400" dirty="0"/>
          </a:p>
        </p:txBody>
      </p:sp>
    </p:spTree>
    <p:extLst>
      <p:ext uri="{BB962C8B-B14F-4D97-AF65-F5344CB8AC3E}">
        <p14:creationId xmlns:p14="http://schemas.microsoft.com/office/powerpoint/2010/main" val="1323251172"/>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0D95B6A8-F4CA-4925-B493-2989D7AA91D7}" type="slidenum">
              <a:rPr lang="en-US"/>
              <a:pPr/>
              <a:t>92</a:t>
            </a:fld>
            <a:endParaRPr lang="en-US" dirty="0"/>
          </a:p>
        </p:txBody>
      </p:sp>
      <p:sp>
        <p:nvSpPr>
          <p:cNvPr id="47106" name="Rectangle 2"/>
          <p:cNvSpPr>
            <a:spLocks noGrp="1" noChangeArrowheads="1"/>
          </p:cNvSpPr>
          <p:nvPr>
            <p:ph type="title"/>
          </p:nvPr>
        </p:nvSpPr>
        <p:spPr>
          <a:noFill/>
          <a:ln/>
        </p:spPr>
        <p:txBody>
          <a:bodyPr lIns="92075" tIns="46038" rIns="92075" bIns="46038" anchor="b"/>
          <a:lstStyle/>
          <a:p>
            <a:r>
              <a:rPr lang="en-US" dirty="0">
                <a:solidFill>
                  <a:schemeClr val="tx1"/>
                </a:solidFill>
              </a:rPr>
              <a:t>Tracking History</a:t>
            </a:r>
          </a:p>
        </p:txBody>
      </p:sp>
      <p:sp>
        <p:nvSpPr>
          <p:cNvPr id="47107"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3200" dirty="0">
                <a:latin typeface="Arial" charset="0"/>
              </a:rPr>
              <a:t>The target speed displayed by the </a:t>
            </a:r>
            <a:r>
              <a:rPr lang="en-US" sz="3200" dirty="0" smtClean="0">
                <a:latin typeface="Arial" charset="0"/>
              </a:rPr>
              <a:t>radar </a:t>
            </a:r>
            <a:r>
              <a:rPr lang="en-US" sz="3200" dirty="0">
                <a:latin typeface="Arial" charset="0"/>
              </a:rPr>
              <a:t>must correspond reasonably with the </a:t>
            </a:r>
            <a:r>
              <a:rPr lang="en-US" sz="3200" dirty="0" smtClean="0">
                <a:latin typeface="Arial" charset="0"/>
              </a:rPr>
              <a:t>visual speed estimation </a:t>
            </a:r>
            <a:r>
              <a:rPr lang="en-US" sz="3200" dirty="0">
                <a:latin typeface="Arial" charset="0"/>
              </a:rPr>
              <a:t>and </a:t>
            </a:r>
            <a:r>
              <a:rPr lang="en-US" sz="3200" dirty="0" smtClean="0">
                <a:latin typeface="Arial" charset="0"/>
              </a:rPr>
              <a:t>the correct audio tone.</a:t>
            </a:r>
            <a:endParaRPr lang="en-US" sz="3200" dirty="0">
              <a:latin typeface="Arial" charset="0"/>
            </a:endParaRPr>
          </a:p>
          <a:p>
            <a:r>
              <a:rPr lang="en-US" sz="3200" dirty="0">
                <a:latin typeface="Arial" charset="0"/>
              </a:rPr>
              <a:t>Each of the three must reinforce the others.</a:t>
            </a:r>
          </a:p>
          <a:p>
            <a:r>
              <a:rPr lang="en-US" sz="3200" dirty="0">
                <a:latin typeface="Arial" charset="0"/>
              </a:rPr>
              <a:t>If any of them is incompatible, the reading must be disregarded. </a:t>
            </a:r>
          </a:p>
          <a:p>
            <a:pPr>
              <a:buFont typeface="Monotype Sorts" pitchFamily="2" charset="2"/>
              <a:buNone/>
            </a:pPr>
            <a:endParaRPr lang="en-US" dirty="0">
              <a:latin typeface="Arial" charset="0"/>
            </a:endParaRPr>
          </a:p>
          <a:p>
            <a:pPr>
              <a:buFont typeface="Monotype Sorts" pitchFamily="2" charset="2"/>
              <a:buNone/>
            </a:pPr>
            <a:endParaRPr lang="en-US" dirty="0">
              <a:latin typeface="Arial" charset="0"/>
            </a:endParaRPr>
          </a:p>
        </p:txBody>
      </p:sp>
    </p:spTree>
    <p:extLst>
      <p:ext uri="{BB962C8B-B14F-4D97-AF65-F5344CB8AC3E}">
        <p14:creationId xmlns:p14="http://schemas.microsoft.com/office/powerpoint/2010/main" val="4157004871"/>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421D8D64-D6BB-4488-96E3-651DDC6D3FA1}" type="slidenum">
              <a:rPr lang="en-US"/>
              <a:pPr/>
              <a:t>93</a:t>
            </a:fld>
            <a:endParaRPr lang="en-US" dirty="0"/>
          </a:p>
        </p:txBody>
      </p:sp>
      <p:sp>
        <p:nvSpPr>
          <p:cNvPr id="48130" name="Rectangle 2"/>
          <p:cNvSpPr>
            <a:spLocks noGrp="1" noChangeArrowheads="1"/>
          </p:cNvSpPr>
          <p:nvPr>
            <p:ph type="title"/>
          </p:nvPr>
        </p:nvSpPr>
        <p:spPr>
          <a:noFill/>
          <a:ln/>
        </p:spPr>
        <p:txBody>
          <a:bodyPr lIns="92075" tIns="46038" rIns="92075" bIns="46038" anchor="b"/>
          <a:lstStyle/>
          <a:p>
            <a:r>
              <a:rPr lang="en-US" dirty="0">
                <a:solidFill>
                  <a:schemeClr val="tx1"/>
                </a:solidFill>
              </a:rPr>
              <a:t>Tracking History</a:t>
            </a:r>
          </a:p>
        </p:txBody>
      </p:sp>
      <p:sp>
        <p:nvSpPr>
          <p:cNvPr id="48131"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2800" b="1" dirty="0">
                <a:latin typeface="Arial" charset="0"/>
              </a:rPr>
              <a:t>Patrol speed verification </a:t>
            </a:r>
          </a:p>
          <a:p>
            <a:pPr>
              <a:buFont typeface="Monotype Sorts" pitchFamily="2" charset="2"/>
              <a:buNone/>
            </a:pPr>
            <a:r>
              <a:rPr lang="en-US" sz="2800" b="1" dirty="0">
                <a:latin typeface="Arial" charset="0"/>
              </a:rPr>
              <a:t> ( </a:t>
            </a:r>
            <a:r>
              <a:rPr lang="en-US" sz="2800" b="1" dirty="0" smtClean="0">
                <a:latin typeface="Arial" charset="0"/>
              </a:rPr>
              <a:t>moving radar </a:t>
            </a:r>
            <a:r>
              <a:rPr lang="en-US" sz="2800" b="1" dirty="0">
                <a:latin typeface="Arial" charset="0"/>
              </a:rPr>
              <a:t>only </a:t>
            </a:r>
            <a:r>
              <a:rPr lang="en-US" sz="2800" dirty="0">
                <a:latin typeface="Arial" charset="0"/>
              </a:rPr>
              <a:t>)</a:t>
            </a:r>
          </a:p>
          <a:p>
            <a:pPr>
              <a:buFont typeface="Monotype Sorts" pitchFamily="2" charset="2"/>
              <a:buNone/>
            </a:pPr>
            <a:r>
              <a:rPr lang="en-US" dirty="0">
                <a:latin typeface="Arial" charset="0"/>
              </a:rPr>
              <a:t>	</a:t>
            </a:r>
            <a:r>
              <a:rPr lang="en-US" sz="2000" b="1" dirty="0">
                <a:latin typeface="Arial" charset="0"/>
              </a:rPr>
              <a:t>a.	The patrol speed indicated on the </a:t>
            </a:r>
            <a:r>
              <a:rPr lang="en-US" sz="2000" b="1" dirty="0" smtClean="0">
                <a:latin typeface="Arial" charset="0"/>
              </a:rPr>
              <a:t>radar </a:t>
            </a:r>
            <a:r>
              <a:rPr lang="en-US" sz="2000" b="1" dirty="0">
                <a:latin typeface="Arial" charset="0"/>
              </a:rPr>
              <a:t>must 	correspond with the speed reading on the patrol 	vehicle’s </a:t>
            </a:r>
            <a:r>
              <a:rPr lang="en-US" sz="2000" b="1" dirty="0" smtClean="0">
                <a:latin typeface="Arial" charset="0"/>
              </a:rPr>
              <a:t>speedometer +/- 1 MPH.</a:t>
            </a:r>
            <a:endParaRPr lang="en-US" sz="2000" b="1" dirty="0">
              <a:latin typeface="Arial" charset="0"/>
            </a:endParaRPr>
          </a:p>
          <a:p>
            <a:pPr>
              <a:buFont typeface="Monotype Sorts" pitchFamily="2" charset="2"/>
              <a:buNone/>
            </a:pPr>
            <a:r>
              <a:rPr lang="en-US" sz="2000" b="1" dirty="0">
                <a:latin typeface="Arial" charset="0"/>
              </a:rPr>
              <a:t>	b.	The patrol vehicle’s speedometer must be 		</a:t>
            </a:r>
            <a:r>
              <a:rPr lang="en-US" sz="2000" b="1" dirty="0" smtClean="0">
                <a:latin typeface="Arial" charset="0"/>
              </a:rPr>
              <a:t>certified Calibrated.</a:t>
            </a:r>
            <a:endParaRPr lang="en-US" sz="2000" b="1" dirty="0">
              <a:latin typeface="Arial" charset="0"/>
            </a:endParaRPr>
          </a:p>
          <a:p>
            <a:pPr>
              <a:buFont typeface="Monotype Sorts" pitchFamily="2" charset="2"/>
              <a:buNone/>
            </a:pPr>
            <a:r>
              <a:rPr lang="en-US" sz="2000" b="1" dirty="0">
                <a:latin typeface="Arial" charset="0"/>
              </a:rPr>
              <a:t>	c.	This verification insures that that the </a:t>
            </a:r>
            <a:r>
              <a:rPr lang="en-US" sz="2000" b="1" dirty="0" smtClean="0">
                <a:latin typeface="Arial" charset="0"/>
              </a:rPr>
              <a:t>radar computation </a:t>
            </a:r>
            <a:r>
              <a:rPr lang="en-US" sz="2000" b="1" dirty="0">
                <a:latin typeface="Arial" charset="0"/>
              </a:rPr>
              <a:t>of </a:t>
            </a:r>
            <a:r>
              <a:rPr lang="en-US" sz="2000" b="1" dirty="0" smtClean="0">
                <a:latin typeface="Arial" charset="0"/>
              </a:rPr>
              <a:t>	the </a:t>
            </a:r>
            <a:r>
              <a:rPr lang="en-US" sz="2000" b="1" dirty="0">
                <a:latin typeface="Arial" charset="0"/>
              </a:rPr>
              <a:t>target speed is based on a </a:t>
            </a:r>
            <a:r>
              <a:rPr lang="en-US" sz="2000" b="1" dirty="0" smtClean="0">
                <a:latin typeface="Arial" charset="0"/>
              </a:rPr>
              <a:t>valid </a:t>
            </a:r>
            <a:r>
              <a:rPr lang="en-US" sz="2000" b="1" dirty="0">
                <a:latin typeface="Arial" charset="0"/>
              </a:rPr>
              <a:t>patrol speed.</a:t>
            </a:r>
          </a:p>
          <a:p>
            <a:pPr>
              <a:buFont typeface="Monotype Sorts" pitchFamily="2" charset="2"/>
              <a:buNone/>
            </a:pPr>
            <a:endParaRPr lang="en-US" dirty="0">
              <a:latin typeface="Arial" charset="0"/>
            </a:endParaRPr>
          </a:p>
          <a:p>
            <a:pPr>
              <a:buFont typeface="Monotype Sorts" pitchFamily="2" charset="2"/>
              <a:buNone/>
            </a:pPr>
            <a:endParaRPr lang="en-US" dirty="0">
              <a:latin typeface="Arial" charset="0"/>
            </a:endParaRPr>
          </a:p>
        </p:txBody>
      </p:sp>
    </p:spTree>
    <p:extLst>
      <p:ext uri="{BB962C8B-B14F-4D97-AF65-F5344CB8AC3E}">
        <p14:creationId xmlns:p14="http://schemas.microsoft.com/office/powerpoint/2010/main" val="2456664437"/>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9002A09E-7BD5-461A-8BC4-8B5FC4081278}" type="slidenum">
              <a:rPr lang="en-US"/>
              <a:pPr/>
              <a:t>94</a:t>
            </a:fld>
            <a:endParaRPr lang="en-US" dirty="0"/>
          </a:p>
        </p:txBody>
      </p:sp>
      <p:sp>
        <p:nvSpPr>
          <p:cNvPr id="49154" name="Rectangle 2"/>
          <p:cNvSpPr>
            <a:spLocks noGrp="1" noChangeArrowheads="1"/>
          </p:cNvSpPr>
          <p:nvPr>
            <p:ph type="title"/>
          </p:nvPr>
        </p:nvSpPr>
        <p:spPr>
          <a:noFill/>
          <a:ln/>
        </p:spPr>
        <p:txBody>
          <a:bodyPr lIns="92075" tIns="46038" rIns="92075" bIns="46038" anchor="b"/>
          <a:lstStyle/>
          <a:p>
            <a:r>
              <a:rPr lang="en-US" dirty="0">
                <a:solidFill>
                  <a:schemeClr val="tx1"/>
                </a:solidFill>
              </a:rPr>
              <a:t>Tracking History</a:t>
            </a:r>
          </a:p>
        </p:txBody>
      </p:sp>
      <p:sp>
        <p:nvSpPr>
          <p:cNvPr id="49155"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2800" dirty="0">
                <a:latin typeface="Arial" charset="0"/>
              </a:rPr>
              <a:t>A tracking history must be obtained for each </a:t>
            </a:r>
            <a:r>
              <a:rPr lang="en-US" sz="2800" dirty="0" smtClean="0">
                <a:latin typeface="Arial" charset="0"/>
              </a:rPr>
              <a:t>radar </a:t>
            </a:r>
            <a:r>
              <a:rPr lang="en-US" sz="2800" dirty="0">
                <a:latin typeface="Arial" charset="0"/>
              </a:rPr>
              <a:t>based enforcement action. W</a:t>
            </a:r>
            <a:r>
              <a:rPr lang="en-US" sz="2800" dirty="0" smtClean="0">
                <a:latin typeface="Arial" charset="0"/>
              </a:rPr>
              <a:t>henever radar speed </a:t>
            </a:r>
            <a:r>
              <a:rPr lang="en-US" sz="2800" dirty="0">
                <a:latin typeface="Arial" charset="0"/>
              </a:rPr>
              <a:t>measurements are conducted, two points must be kept in </a:t>
            </a:r>
            <a:r>
              <a:rPr lang="en-US" sz="2800" dirty="0" smtClean="0">
                <a:latin typeface="Arial" charset="0"/>
              </a:rPr>
              <a:t>mind</a:t>
            </a:r>
            <a:r>
              <a:rPr lang="en-US" sz="2800" dirty="0">
                <a:latin typeface="Arial" charset="0"/>
              </a:rPr>
              <a:t>:</a:t>
            </a:r>
          </a:p>
          <a:p>
            <a:pPr>
              <a:buFont typeface="Monotype Sorts" pitchFamily="2" charset="2"/>
              <a:buNone/>
            </a:pPr>
            <a:r>
              <a:rPr lang="en-US" sz="2000" dirty="0">
                <a:latin typeface="Arial" charset="0"/>
              </a:rPr>
              <a:t>a.	The </a:t>
            </a:r>
            <a:r>
              <a:rPr lang="en-US" sz="2000" dirty="0" smtClean="0">
                <a:latin typeface="Arial" charset="0"/>
              </a:rPr>
              <a:t>radar-displayed </a:t>
            </a:r>
            <a:r>
              <a:rPr lang="en-US" sz="2000" dirty="0">
                <a:latin typeface="Arial" charset="0"/>
              </a:rPr>
              <a:t>speed measurement is only </a:t>
            </a:r>
            <a:r>
              <a:rPr lang="en-US" sz="2000" dirty="0" smtClean="0">
                <a:latin typeface="Arial" charset="0"/>
              </a:rPr>
              <a:t>one </a:t>
            </a:r>
            <a:r>
              <a:rPr lang="en-US" sz="2000" dirty="0">
                <a:latin typeface="Arial" charset="0"/>
              </a:rPr>
              <a:t>part of the evidence and cannot be the sole </a:t>
            </a:r>
            <a:r>
              <a:rPr lang="en-US" sz="2000" dirty="0" smtClean="0">
                <a:latin typeface="Arial" charset="0"/>
              </a:rPr>
              <a:t>basis </a:t>
            </a:r>
            <a:r>
              <a:rPr lang="en-US" sz="2000" dirty="0">
                <a:latin typeface="Arial" charset="0"/>
              </a:rPr>
              <a:t>for any enforcement action.</a:t>
            </a:r>
          </a:p>
          <a:p>
            <a:pPr>
              <a:buFont typeface="Monotype Sorts" pitchFamily="2" charset="2"/>
              <a:buNone/>
            </a:pPr>
            <a:r>
              <a:rPr lang="en-US" sz="2000" dirty="0">
                <a:latin typeface="Arial" charset="0"/>
              </a:rPr>
              <a:t>b.	In order to be valid and admissible, the </a:t>
            </a:r>
            <a:r>
              <a:rPr lang="en-US" sz="2000" dirty="0" smtClean="0">
                <a:latin typeface="Arial" charset="0"/>
              </a:rPr>
              <a:t>radar speed </a:t>
            </a:r>
            <a:r>
              <a:rPr lang="en-US" sz="2000" dirty="0">
                <a:latin typeface="Arial" charset="0"/>
              </a:rPr>
              <a:t>measurement must be obtained in strict </a:t>
            </a:r>
            <a:r>
              <a:rPr lang="en-US" sz="2000" dirty="0" smtClean="0">
                <a:latin typeface="Arial" charset="0"/>
              </a:rPr>
              <a:t>compliance </a:t>
            </a:r>
            <a:r>
              <a:rPr lang="en-US" sz="2000" dirty="0">
                <a:latin typeface="Arial" charset="0"/>
              </a:rPr>
              <a:t>with all applicable case </a:t>
            </a:r>
            <a:r>
              <a:rPr lang="en-US" sz="2000" dirty="0" smtClean="0">
                <a:latin typeface="Arial" charset="0"/>
              </a:rPr>
              <a:t>law</a:t>
            </a:r>
            <a:r>
              <a:rPr lang="en-US" sz="2000" dirty="0">
                <a:latin typeface="Arial" charset="0"/>
              </a:rPr>
              <a:t> </a:t>
            </a:r>
            <a:r>
              <a:rPr lang="en-US" sz="2000" dirty="0" smtClean="0">
                <a:latin typeface="Arial" charset="0"/>
              </a:rPr>
              <a:t>and department policy.</a:t>
            </a:r>
            <a:endParaRPr lang="en-US" sz="2000" dirty="0">
              <a:latin typeface="Arial" charset="0"/>
            </a:endParaRPr>
          </a:p>
          <a:p>
            <a:pPr>
              <a:buFont typeface="Monotype Sorts" pitchFamily="2" charset="2"/>
              <a:buNone/>
            </a:pPr>
            <a:endParaRPr lang="en-US" sz="2400" dirty="0">
              <a:latin typeface="Arial" charset="0"/>
            </a:endParaRPr>
          </a:p>
          <a:p>
            <a:pPr>
              <a:buFont typeface="Monotype Sorts" pitchFamily="2" charset="2"/>
              <a:buNone/>
            </a:pPr>
            <a:endParaRPr lang="en-US" sz="2400" dirty="0">
              <a:latin typeface="Arial" charset="0"/>
            </a:endParaRPr>
          </a:p>
        </p:txBody>
      </p:sp>
    </p:spTree>
    <p:extLst>
      <p:ext uri="{BB962C8B-B14F-4D97-AF65-F5344CB8AC3E}">
        <p14:creationId xmlns:p14="http://schemas.microsoft.com/office/powerpoint/2010/main" val="292127019"/>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F54C2DAD-3E65-44A1-B2AF-3376ABD78460}" type="slidenum">
              <a:rPr lang="en-US"/>
              <a:pPr/>
              <a:t>95</a:t>
            </a:fld>
            <a:endParaRPr lang="en-US" dirty="0"/>
          </a:p>
        </p:txBody>
      </p:sp>
      <p:sp>
        <p:nvSpPr>
          <p:cNvPr id="50178" name="Rectangle 2"/>
          <p:cNvSpPr>
            <a:spLocks noGrp="1" noChangeArrowheads="1"/>
          </p:cNvSpPr>
          <p:nvPr>
            <p:ph type="title"/>
          </p:nvPr>
        </p:nvSpPr>
        <p:spPr>
          <a:noFill/>
          <a:ln/>
        </p:spPr>
        <p:txBody>
          <a:bodyPr lIns="92075" tIns="46038" rIns="92075" bIns="46038" anchor="b"/>
          <a:lstStyle/>
          <a:p>
            <a:r>
              <a:rPr lang="en-US" dirty="0">
                <a:solidFill>
                  <a:schemeClr val="tx1"/>
                </a:solidFill>
              </a:rPr>
              <a:t>Tracking History</a:t>
            </a:r>
          </a:p>
        </p:txBody>
      </p:sp>
      <p:sp>
        <p:nvSpPr>
          <p:cNvPr id="50179"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3200" dirty="0"/>
              <a:t>Never base a decision </a:t>
            </a:r>
            <a:r>
              <a:rPr lang="en-US" sz="3200" dirty="0" smtClean="0"/>
              <a:t>on an </a:t>
            </a:r>
            <a:r>
              <a:rPr lang="en-US" sz="3200" dirty="0"/>
              <a:t>instant </a:t>
            </a:r>
            <a:r>
              <a:rPr lang="en-US" sz="3200" dirty="0" smtClean="0"/>
              <a:t>radar </a:t>
            </a:r>
            <a:r>
              <a:rPr lang="en-US" sz="3200" dirty="0"/>
              <a:t>measurement.</a:t>
            </a:r>
          </a:p>
          <a:p>
            <a:r>
              <a:rPr lang="en-US" sz="3200" dirty="0"/>
              <a:t>Watch the speed measurement and listen to the audio output for at least a few seconds.</a:t>
            </a:r>
          </a:p>
          <a:p>
            <a:r>
              <a:rPr lang="en-US" sz="3200" dirty="0"/>
              <a:t>Be sure that the signal that you are receiving is from </a:t>
            </a:r>
            <a:r>
              <a:rPr lang="en-US" sz="3200" dirty="0" smtClean="0"/>
              <a:t>the target </a:t>
            </a:r>
            <a:r>
              <a:rPr lang="en-US" sz="3200" dirty="0"/>
              <a:t>vehicle. </a:t>
            </a:r>
          </a:p>
          <a:p>
            <a:pPr>
              <a:buFont typeface="Monotype Sorts" pitchFamily="2" charset="2"/>
              <a:buNone/>
            </a:pPr>
            <a:endParaRPr lang="en-US" dirty="0"/>
          </a:p>
        </p:txBody>
      </p:sp>
    </p:spTree>
    <p:extLst>
      <p:ext uri="{BB962C8B-B14F-4D97-AF65-F5344CB8AC3E}">
        <p14:creationId xmlns:p14="http://schemas.microsoft.com/office/powerpoint/2010/main" val="507908768"/>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7565214A-D1D3-4417-824E-2493E45E2E53}" type="slidenum">
              <a:rPr lang="en-US"/>
              <a:pPr/>
              <a:t>96</a:t>
            </a:fld>
            <a:endParaRPr lang="en-US" dirty="0"/>
          </a:p>
        </p:txBody>
      </p:sp>
      <p:sp>
        <p:nvSpPr>
          <p:cNvPr id="51202" name="Rectangle 2"/>
          <p:cNvSpPr>
            <a:spLocks noGrp="1" noChangeArrowheads="1"/>
          </p:cNvSpPr>
          <p:nvPr>
            <p:ph type="title"/>
          </p:nvPr>
        </p:nvSpPr>
        <p:spPr>
          <a:noFill/>
          <a:ln/>
        </p:spPr>
        <p:txBody>
          <a:bodyPr lIns="92075" tIns="46038" rIns="92075" bIns="46038" anchor="b"/>
          <a:lstStyle/>
          <a:p>
            <a:r>
              <a:rPr lang="en-US" dirty="0">
                <a:solidFill>
                  <a:schemeClr val="tx1"/>
                </a:solidFill>
              </a:rPr>
              <a:t>Locking Feature</a:t>
            </a:r>
          </a:p>
        </p:txBody>
      </p:sp>
      <p:sp>
        <p:nvSpPr>
          <p:cNvPr id="51203"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3200" dirty="0"/>
              <a:t>The idea behind a locking feature is to preserve </a:t>
            </a:r>
            <a:r>
              <a:rPr lang="en-US" sz="3200" dirty="0" smtClean="0"/>
              <a:t>evidence for the short term. It captures the target speed reading at the instant it is activated.</a:t>
            </a:r>
          </a:p>
          <a:p>
            <a:r>
              <a:rPr lang="en-US" sz="3200" dirty="0" smtClean="0"/>
              <a:t>It does not lock-onto and track the target vehicle like a missile guidance system.</a:t>
            </a:r>
            <a:endParaRPr lang="en-US" sz="3200" dirty="0"/>
          </a:p>
          <a:p>
            <a:pPr>
              <a:buFont typeface="Monotype Sorts" pitchFamily="2" charset="2"/>
              <a:buNone/>
            </a:pPr>
            <a:endParaRPr lang="en-US" dirty="0"/>
          </a:p>
        </p:txBody>
      </p:sp>
    </p:spTree>
    <p:extLst>
      <p:ext uri="{BB962C8B-B14F-4D97-AF65-F5344CB8AC3E}">
        <p14:creationId xmlns:p14="http://schemas.microsoft.com/office/powerpoint/2010/main" val="2912897517"/>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Locking</a:t>
            </a:r>
            <a:r>
              <a:rPr lang="en-US" dirty="0" smtClean="0"/>
              <a:t> </a:t>
            </a:r>
            <a:r>
              <a:rPr lang="en-US" dirty="0" smtClean="0">
                <a:solidFill>
                  <a:schemeClr val="tx1"/>
                </a:solidFill>
              </a:rPr>
              <a:t>Feature</a:t>
            </a:r>
            <a:endParaRPr lang="en-US" dirty="0">
              <a:solidFill>
                <a:schemeClr val="tx1"/>
              </a:solidFill>
            </a:endParaRPr>
          </a:p>
        </p:txBody>
      </p:sp>
      <p:sp>
        <p:nvSpPr>
          <p:cNvPr id="3" name="Content Placeholder 2"/>
          <p:cNvSpPr>
            <a:spLocks noGrp="1"/>
          </p:cNvSpPr>
          <p:nvPr>
            <p:ph idx="1"/>
          </p:nvPr>
        </p:nvSpPr>
        <p:spPr/>
        <p:txBody>
          <a:bodyPr/>
          <a:lstStyle/>
          <a:p>
            <a:r>
              <a:rPr lang="en-US" sz="3200" dirty="0" smtClean="0"/>
              <a:t>Once a good tracking history has been obtained, the target vehicles speed can then be manually locked in.</a:t>
            </a:r>
          </a:p>
          <a:p>
            <a:r>
              <a:rPr lang="en-US" sz="3200" dirty="0" smtClean="0"/>
              <a:t>The automatic locking feature and/or auto alert should never be used for enforcement purposes.</a:t>
            </a:r>
            <a:endParaRPr lang="en-US" sz="3200" dirty="0"/>
          </a:p>
        </p:txBody>
      </p:sp>
      <p:sp>
        <p:nvSpPr>
          <p:cNvPr id="4" name="Slide Number Placeholder 3"/>
          <p:cNvSpPr>
            <a:spLocks noGrp="1"/>
          </p:cNvSpPr>
          <p:nvPr>
            <p:ph type="sldNum" sz="quarter" idx="12"/>
          </p:nvPr>
        </p:nvSpPr>
        <p:spPr/>
        <p:txBody>
          <a:bodyPr/>
          <a:lstStyle/>
          <a:p>
            <a:pPr>
              <a:defRPr/>
            </a:pPr>
            <a:fld id="{92946194-5ECE-4141-9CB7-021ABA2F6097}" type="slidenum">
              <a:rPr lang="en-US" smtClean="0">
                <a:solidFill>
                  <a:srgbClr val="000000"/>
                </a:solidFill>
              </a:rPr>
              <a:pPr>
                <a:defRPr/>
              </a:pPr>
              <a:t>97</a:t>
            </a:fld>
            <a:endParaRPr lang="en-US" dirty="0">
              <a:solidFill>
                <a:srgbClr val="000000"/>
              </a:solidFill>
            </a:endParaRPr>
          </a:p>
        </p:txBody>
      </p:sp>
    </p:spTree>
    <p:extLst>
      <p:ext uri="{BB962C8B-B14F-4D97-AF65-F5344CB8AC3E}">
        <p14:creationId xmlns:p14="http://schemas.microsoft.com/office/powerpoint/2010/main" val="4213624401"/>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17958CF4-BA12-40A7-AA16-62BACA9B0D19}" type="slidenum">
              <a:rPr lang="en-US"/>
              <a:pPr/>
              <a:t>98</a:t>
            </a:fld>
            <a:endParaRPr lang="en-US" dirty="0"/>
          </a:p>
        </p:txBody>
      </p:sp>
      <p:sp>
        <p:nvSpPr>
          <p:cNvPr id="52226" name="Rectangle 2"/>
          <p:cNvSpPr>
            <a:spLocks noGrp="1" noChangeArrowheads="1"/>
          </p:cNvSpPr>
          <p:nvPr>
            <p:ph type="title"/>
          </p:nvPr>
        </p:nvSpPr>
        <p:spPr>
          <a:noFill/>
          <a:ln/>
        </p:spPr>
        <p:txBody>
          <a:bodyPr lIns="92075" tIns="46038" rIns="92075" bIns="46038" anchor="b"/>
          <a:lstStyle/>
          <a:p>
            <a:r>
              <a:rPr lang="en-US" dirty="0">
                <a:solidFill>
                  <a:schemeClr val="tx1"/>
                </a:solidFill>
              </a:rPr>
              <a:t>Tracking History</a:t>
            </a:r>
          </a:p>
        </p:txBody>
      </p:sp>
      <p:sp>
        <p:nvSpPr>
          <p:cNvPr id="52227" name="Rectangle 3"/>
          <p:cNvSpPr>
            <a:spLocks noGrp="1" noChangeArrowheads="1"/>
          </p:cNvSpPr>
          <p:nvPr>
            <p:ph type="body" idx="1"/>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sz="3200" dirty="0" smtClean="0"/>
              <a:t>Radar </a:t>
            </a:r>
            <a:r>
              <a:rPr lang="en-US" sz="3200" dirty="0"/>
              <a:t>operations should be conducted only at the appropriate times and places. </a:t>
            </a:r>
            <a:r>
              <a:rPr lang="en-US" sz="3200" dirty="0" smtClean="0"/>
              <a:t>If </a:t>
            </a:r>
            <a:r>
              <a:rPr lang="en-US" sz="3200" dirty="0"/>
              <a:t>traffic flow builds up to a point that it becomes a problem to make a good target </a:t>
            </a:r>
            <a:r>
              <a:rPr lang="en-US" sz="3200" dirty="0" smtClean="0"/>
              <a:t>identification </a:t>
            </a:r>
            <a:r>
              <a:rPr lang="en-US" sz="3200" dirty="0"/>
              <a:t>you should stop using </a:t>
            </a:r>
            <a:r>
              <a:rPr lang="en-US" sz="3200" dirty="0" smtClean="0"/>
              <a:t>radar.</a:t>
            </a:r>
            <a:endParaRPr lang="en-US" sz="3200" dirty="0"/>
          </a:p>
          <a:p>
            <a:r>
              <a:rPr lang="en-US" sz="3200" b="1" dirty="0"/>
              <a:t>If any doubt exists take no enforcement action.</a:t>
            </a:r>
          </a:p>
        </p:txBody>
      </p:sp>
    </p:spTree>
    <p:extLst>
      <p:ext uri="{BB962C8B-B14F-4D97-AF65-F5344CB8AC3E}">
        <p14:creationId xmlns:p14="http://schemas.microsoft.com/office/powerpoint/2010/main" val="988680360"/>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Unit 5</a:t>
            </a:r>
            <a:endParaRPr lang="en-US" dirty="0">
              <a:solidFill>
                <a:schemeClr val="tx1"/>
              </a:solidFill>
            </a:endParaRPr>
          </a:p>
        </p:txBody>
      </p:sp>
      <p:sp>
        <p:nvSpPr>
          <p:cNvPr id="3" name="Content Placeholder 2"/>
          <p:cNvSpPr>
            <a:spLocks noGrp="1"/>
          </p:cNvSpPr>
          <p:nvPr>
            <p:ph idx="1"/>
          </p:nvPr>
        </p:nvSpPr>
        <p:spPr/>
        <p:txBody>
          <a:bodyPr/>
          <a:lstStyle/>
          <a:p>
            <a:pPr marL="0" indent="0" algn="ctr">
              <a:buNone/>
            </a:pPr>
            <a:r>
              <a:rPr lang="en-US" sz="4800" dirty="0" smtClean="0"/>
              <a:t>Radar Effects</a:t>
            </a:r>
            <a:endParaRPr lang="en-US" sz="4800" dirty="0"/>
          </a:p>
        </p:txBody>
      </p:sp>
      <p:sp>
        <p:nvSpPr>
          <p:cNvPr id="4" name="Slide Number Placeholder 3"/>
          <p:cNvSpPr>
            <a:spLocks noGrp="1"/>
          </p:cNvSpPr>
          <p:nvPr>
            <p:ph type="sldNum" sz="quarter" idx="12"/>
          </p:nvPr>
        </p:nvSpPr>
        <p:spPr/>
        <p:txBody>
          <a:bodyPr/>
          <a:lstStyle/>
          <a:p>
            <a:pPr>
              <a:defRPr/>
            </a:pPr>
            <a:fld id="{92946194-5ECE-4141-9CB7-021ABA2F6097}" type="slidenum">
              <a:rPr lang="en-US" smtClean="0">
                <a:solidFill>
                  <a:srgbClr val="000000"/>
                </a:solidFill>
              </a:rPr>
              <a:pPr>
                <a:defRPr/>
              </a:pPr>
              <a:t>99</a:t>
            </a:fld>
            <a:endParaRPr lang="en-US" dirty="0">
              <a:solidFill>
                <a:srgbClr val="000000"/>
              </a:solidFill>
            </a:endParaRPr>
          </a:p>
        </p:txBody>
      </p:sp>
    </p:spTree>
    <p:extLst>
      <p:ext uri="{BB962C8B-B14F-4D97-AF65-F5344CB8AC3E}">
        <p14:creationId xmlns:p14="http://schemas.microsoft.com/office/powerpoint/2010/main" val="2004342571"/>
      </p:ext>
    </p:extLst>
  </p:cSld>
  <p:clrMapOvr>
    <a:masterClrMapping/>
  </p:clrMapOvr>
  <p:timing>
    <p:tnLst>
      <p:par>
        <p:cTn id="1" dur="indefinite" restart="never" nodeType="tmRoot"/>
      </p:par>
    </p:tnLst>
  </p:timing>
</p:sld>
</file>

<file path=ppt/theme/theme1.xml><?xml version="1.0" encoding="utf-8"?>
<a:theme xmlns:a="http://schemas.openxmlformats.org/drawingml/2006/main" name="ALETA PPT Template">
  <a:themeElements>
    <a:clrScheme name="Refined 5">
      <a:dk1>
        <a:srgbClr val="000000"/>
      </a:dk1>
      <a:lt1>
        <a:srgbClr val="FFFFFF"/>
      </a:lt1>
      <a:dk2>
        <a:srgbClr val="CC0000"/>
      </a:dk2>
      <a:lt2>
        <a:srgbClr val="666699"/>
      </a:lt2>
      <a:accent1>
        <a:srgbClr val="FF6600"/>
      </a:accent1>
      <a:accent2>
        <a:srgbClr val="FF9933"/>
      </a:accent2>
      <a:accent3>
        <a:srgbClr val="FFFFFF"/>
      </a:accent3>
      <a:accent4>
        <a:srgbClr val="000000"/>
      </a:accent4>
      <a:accent5>
        <a:srgbClr val="FFB8AA"/>
      </a:accent5>
      <a:accent6>
        <a:srgbClr val="E78A2D"/>
      </a:accent6>
      <a:hlink>
        <a:srgbClr val="FFCC00"/>
      </a:hlink>
      <a:folHlink>
        <a:srgbClr val="333399"/>
      </a:folHlink>
    </a:clrScheme>
    <a:fontScheme name="Refined">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Refined 1">
        <a:dk1>
          <a:srgbClr val="666633"/>
        </a:dk1>
        <a:lt1>
          <a:srgbClr val="FFFFFF"/>
        </a:lt1>
        <a:dk2>
          <a:srgbClr val="000000"/>
        </a:dk2>
        <a:lt2>
          <a:srgbClr val="FFFFFF"/>
        </a:lt2>
        <a:accent1>
          <a:srgbClr val="666699"/>
        </a:accent1>
        <a:accent2>
          <a:srgbClr val="990000"/>
        </a:accent2>
        <a:accent3>
          <a:srgbClr val="AAAAAA"/>
        </a:accent3>
        <a:accent4>
          <a:srgbClr val="DADADA"/>
        </a:accent4>
        <a:accent5>
          <a:srgbClr val="B8B8CA"/>
        </a:accent5>
        <a:accent6>
          <a:srgbClr val="8A0000"/>
        </a:accent6>
        <a:hlink>
          <a:srgbClr val="999900"/>
        </a:hlink>
        <a:folHlink>
          <a:srgbClr val="FFFFFF"/>
        </a:folHlink>
      </a:clrScheme>
      <a:clrMap bg1="dk2" tx1="lt1" bg2="dk1" tx2="lt2" accent1="accent1" accent2="accent2" accent3="accent3" accent4="accent4" accent5="accent5" accent6="accent6" hlink="hlink" folHlink="folHlink"/>
    </a:extraClrScheme>
    <a:extraClrScheme>
      <a:clrScheme name="Refined 2">
        <a:dk1>
          <a:srgbClr val="4D4D4D"/>
        </a:dk1>
        <a:lt1>
          <a:srgbClr val="FFFFFF"/>
        </a:lt1>
        <a:dk2>
          <a:srgbClr val="4A1102"/>
        </a:dk2>
        <a:lt2>
          <a:srgbClr val="FFFFFF"/>
        </a:lt2>
        <a:accent1>
          <a:srgbClr val="CC3300"/>
        </a:accent1>
        <a:accent2>
          <a:srgbClr val="666699"/>
        </a:accent2>
        <a:accent3>
          <a:srgbClr val="B1AAAA"/>
        </a:accent3>
        <a:accent4>
          <a:srgbClr val="DADADA"/>
        </a:accent4>
        <a:accent5>
          <a:srgbClr val="E2ADAA"/>
        </a:accent5>
        <a:accent6>
          <a:srgbClr val="5C5C8A"/>
        </a:accent6>
        <a:hlink>
          <a:srgbClr val="FF9900"/>
        </a:hlink>
        <a:folHlink>
          <a:srgbClr val="FFFFFF"/>
        </a:folHlink>
      </a:clrScheme>
      <a:clrMap bg1="dk2" tx1="lt1" bg2="dk1" tx2="lt2" accent1="accent1" accent2="accent2" accent3="accent3" accent4="accent4" accent5="accent5" accent6="accent6" hlink="hlink" folHlink="folHlink"/>
    </a:extraClrScheme>
    <a:extraClrScheme>
      <a:clrScheme name="Refined 3">
        <a:dk1>
          <a:srgbClr val="666699"/>
        </a:dk1>
        <a:lt1>
          <a:srgbClr val="FFFFFF"/>
        </a:lt1>
        <a:dk2>
          <a:srgbClr val="400040"/>
        </a:dk2>
        <a:lt2>
          <a:srgbClr val="FFFFFF"/>
        </a:lt2>
        <a:accent1>
          <a:srgbClr val="FFCC00"/>
        </a:accent1>
        <a:accent2>
          <a:srgbClr val="FF3300"/>
        </a:accent2>
        <a:accent3>
          <a:srgbClr val="AFAAAF"/>
        </a:accent3>
        <a:accent4>
          <a:srgbClr val="DADADA"/>
        </a:accent4>
        <a:accent5>
          <a:srgbClr val="FFE2AA"/>
        </a:accent5>
        <a:accent6>
          <a:srgbClr val="E72D00"/>
        </a:accent6>
        <a:hlink>
          <a:srgbClr val="CC9900"/>
        </a:hlink>
        <a:folHlink>
          <a:srgbClr val="CC3300"/>
        </a:folHlink>
      </a:clrScheme>
      <a:clrMap bg1="dk2" tx1="lt1" bg2="dk1" tx2="lt2" accent1="accent1" accent2="accent2" accent3="accent3" accent4="accent4" accent5="accent5" accent6="accent6" hlink="hlink" folHlink="folHlink"/>
    </a:extraClrScheme>
    <a:extraClrScheme>
      <a:clrScheme name="Refined 4">
        <a:dk1>
          <a:srgbClr val="4D4D4D"/>
        </a:dk1>
        <a:lt1>
          <a:srgbClr val="FFFFFF"/>
        </a:lt1>
        <a:dk2>
          <a:srgbClr val="006699"/>
        </a:dk2>
        <a:lt2>
          <a:srgbClr val="CCECFF"/>
        </a:lt2>
        <a:accent1>
          <a:srgbClr val="339966"/>
        </a:accent1>
        <a:accent2>
          <a:srgbClr val="3366FF"/>
        </a:accent2>
        <a:accent3>
          <a:srgbClr val="AAB8CA"/>
        </a:accent3>
        <a:accent4>
          <a:srgbClr val="DADADA"/>
        </a:accent4>
        <a:accent5>
          <a:srgbClr val="ADCAB8"/>
        </a:accent5>
        <a:accent6>
          <a:srgbClr val="2D5CE7"/>
        </a:accent6>
        <a:hlink>
          <a:srgbClr val="33CCFF"/>
        </a:hlink>
        <a:folHlink>
          <a:srgbClr val="FFFFFF"/>
        </a:folHlink>
      </a:clrScheme>
      <a:clrMap bg1="dk2" tx1="lt1" bg2="dk1" tx2="lt2" accent1="accent1" accent2="accent2" accent3="accent3" accent4="accent4" accent5="accent5" accent6="accent6" hlink="hlink" folHlink="folHlink"/>
    </a:extraClrScheme>
    <a:extraClrScheme>
      <a:clrScheme name="Refined 5">
        <a:dk1>
          <a:srgbClr val="000000"/>
        </a:dk1>
        <a:lt1>
          <a:srgbClr val="FFFFFF"/>
        </a:lt1>
        <a:dk2>
          <a:srgbClr val="CC0000"/>
        </a:dk2>
        <a:lt2>
          <a:srgbClr val="666699"/>
        </a:lt2>
        <a:accent1>
          <a:srgbClr val="FF6600"/>
        </a:accent1>
        <a:accent2>
          <a:srgbClr val="FF9933"/>
        </a:accent2>
        <a:accent3>
          <a:srgbClr val="FFFFFF"/>
        </a:accent3>
        <a:accent4>
          <a:srgbClr val="000000"/>
        </a:accent4>
        <a:accent5>
          <a:srgbClr val="FFB8AA"/>
        </a:accent5>
        <a:accent6>
          <a:srgbClr val="E78A2D"/>
        </a:accent6>
        <a:hlink>
          <a:srgbClr val="FFCC00"/>
        </a:hlink>
        <a:folHlink>
          <a:srgbClr val="333399"/>
        </a:folHlink>
      </a:clrScheme>
      <a:clrMap bg1="lt1" tx1="dk1" bg2="lt2" tx2="dk2" accent1="accent1" accent2="accent2" accent3="accent3" accent4="accent4" accent5="accent5" accent6="accent6" hlink="hlink" folHlink="folHlink"/>
    </a:extraClrScheme>
    <a:extraClrScheme>
      <a:clrScheme name="Refined 6">
        <a:dk1>
          <a:srgbClr val="000000"/>
        </a:dk1>
        <a:lt1>
          <a:srgbClr val="FFFFFF"/>
        </a:lt1>
        <a:dk2>
          <a:srgbClr val="000000"/>
        </a:dk2>
        <a:lt2>
          <a:srgbClr val="C0C0C0"/>
        </a:lt2>
        <a:accent1>
          <a:srgbClr val="CC3300"/>
        </a:accent1>
        <a:accent2>
          <a:srgbClr val="666699"/>
        </a:accent2>
        <a:accent3>
          <a:srgbClr val="FFFFFF"/>
        </a:accent3>
        <a:accent4>
          <a:srgbClr val="000000"/>
        </a:accent4>
        <a:accent5>
          <a:srgbClr val="E2ADAA"/>
        </a:accent5>
        <a:accent6>
          <a:srgbClr val="5C5C8A"/>
        </a:accent6>
        <a:hlink>
          <a:srgbClr val="999900"/>
        </a:hlink>
        <a:folHlink>
          <a:srgbClr val="4D4D4D"/>
        </a:folHlink>
      </a:clrScheme>
      <a:clrMap bg1="lt1" tx1="dk1" bg2="lt2" tx2="dk2" accent1="accent1" accent2="accent2" accent3="accent3" accent4="accent4" accent5="accent5" accent6="accent6" hlink="hlink" folHlink="folHlink"/>
    </a:extraClrScheme>
    <a:extraClrScheme>
      <a:clrScheme name="Refined 7">
        <a:dk1>
          <a:srgbClr val="000000"/>
        </a:dk1>
        <a:lt1>
          <a:srgbClr val="FFFFFF"/>
        </a:lt1>
        <a:dk2>
          <a:srgbClr val="000066"/>
        </a:dk2>
        <a:lt2>
          <a:srgbClr val="333399"/>
        </a:lt2>
        <a:accent1>
          <a:srgbClr val="3399FF"/>
        </a:accent1>
        <a:accent2>
          <a:srgbClr val="9999FF"/>
        </a:accent2>
        <a:accent3>
          <a:srgbClr val="FFFFFF"/>
        </a:accent3>
        <a:accent4>
          <a:srgbClr val="000000"/>
        </a:accent4>
        <a:accent5>
          <a:srgbClr val="ADCAFF"/>
        </a:accent5>
        <a:accent6>
          <a:srgbClr val="8A8AE7"/>
        </a:accent6>
        <a:hlink>
          <a:srgbClr val="00CCFF"/>
        </a:hlink>
        <a:folHlink>
          <a:srgbClr val="5F5F5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Refined">
  <a:themeElements>
    <a:clrScheme name="Refined 5">
      <a:dk1>
        <a:srgbClr val="000000"/>
      </a:dk1>
      <a:lt1>
        <a:srgbClr val="FFFFFF"/>
      </a:lt1>
      <a:dk2>
        <a:srgbClr val="CC0000"/>
      </a:dk2>
      <a:lt2>
        <a:srgbClr val="666699"/>
      </a:lt2>
      <a:accent1>
        <a:srgbClr val="FF6600"/>
      </a:accent1>
      <a:accent2>
        <a:srgbClr val="FF9933"/>
      </a:accent2>
      <a:accent3>
        <a:srgbClr val="FFFFFF"/>
      </a:accent3>
      <a:accent4>
        <a:srgbClr val="000000"/>
      </a:accent4>
      <a:accent5>
        <a:srgbClr val="FFB8AA"/>
      </a:accent5>
      <a:accent6>
        <a:srgbClr val="E78A2D"/>
      </a:accent6>
      <a:hlink>
        <a:srgbClr val="FFCC00"/>
      </a:hlink>
      <a:folHlink>
        <a:srgbClr val="333399"/>
      </a:folHlink>
    </a:clrScheme>
    <a:fontScheme name="Refined">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Refined 1">
        <a:dk1>
          <a:srgbClr val="666633"/>
        </a:dk1>
        <a:lt1>
          <a:srgbClr val="FFFFFF"/>
        </a:lt1>
        <a:dk2>
          <a:srgbClr val="000000"/>
        </a:dk2>
        <a:lt2>
          <a:srgbClr val="FFFFFF"/>
        </a:lt2>
        <a:accent1>
          <a:srgbClr val="666699"/>
        </a:accent1>
        <a:accent2>
          <a:srgbClr val="990000"/>
        </a:accent2>
        <a:accent3>
          <a:srgbClr val="AAAAAA"/>
        </a:accent3>
        <a:accent4>
          <a:srgbClr val="DADADA"/>
        </a:accent4>
        <a:accent5>
          <a:srgbClr val="B8B8CA"/>
        </a:accent5>
        <a:accent6>
          <a:srgbClr val="8A0000"/>
        </a:accent6>
        <a:hlink>
          <a:srgbClr val="999900"/>
        </a:hlink>
        <a:folHlink>
          <a:srgbClr val="FFFFFF"/>
        </a:folHlink>
      </a:clrScheme>
      <a:clrMap bg1="dk2" tx1="lt1" bg2="dk1" tx2="lt2" accent1="accent1" accent2="accent2" accent3="accent3" accent4="accent4" accent5="accent5" accent6="accent6" hlink="hlink" folHlink="folHlink"/>
    </a:extraClrScheme>
    <a:extraClrScheme>
      <a:clrScheme name="Refined 2">
        <a:dk1>
          <a:srgbClr val="4D4D4D"/>
        </a:dk1>
        <a:lt1>
          <a:srgbClr val="FFFFFF"/>
        </a:lt1>
        <a:dk2>
          <a:srgbClr val="4A1102"/>
        </a:dk2>
        <a:lt2>
          <a:srgbClr val="FFFFFF"/>
        </a:lt2>
        <a:accent1>
          <a:srgbClr val="CC3300"/>
        </a:accent1>
        <a:accent2>
          <a:srgbClr val="666699"/>
        </a:accent2>
        <a:accent3>
          <a:srgbClr val="B1AAAA"/>
        </a:accent3>
        <a:accent4>
          <a:srgbClr val="DADADA"/>
        </a:accent4>
        <a:accent5>
          <a:srgbClr val="E2ADAA"/>
        </a:accent5>
        <a:accent6>
          <a:srgbClr val="5C5C8A"/>
        </a:accent6>
        <a:hlink>
          <a:srgbClr val="FF9900"/>
        </a:hlink>
        <a:folHlink>
          <a:srgbClr val="FFFFFF"/>
        </a:folHlink>
      </a:clrScheme>
      <a:clrMap bg1="dk2" tx1="lt1" bg2="dk1" tx2="lt2" accent1="accent1" accent2="accent2" accent3="accent3" accent4="accent4" accent5="accent5" accent6="accent6" hlink="hlink" folHlink="folHlink"/>
    </a:extraClrScheme>
    <a:extraClrScheme>
      <a:clrScheme name="Refined 3">
        <a:dk1>
          <a:srgbClr val="666699"/>
        </a:dk1>
        <a:lt1>
          <a:srgbClr val="FFFFFF"/>
        </a:lt1>
        <a:dk2>
          <a:srgbClr val="400040"/>
        </a:dk2>
        <a:lt2>
          <a:srgbClr val="FFFFFF"/>
        </a:lt2>
        <a:accent1>
          <a:srgbClr val="FFCC00"/>
        </a:accent1>
        <a:accent2>
          <a:srgbClr val="FF3300"/>
        </a:accent2>
        <a:accent3>
          <a:srgbClr val="AFAAAF"/>
        </a:accent3>
        <a:accent4>
          <a:srgbClr val="DADADA"/>
        </a:accent4>
        <a:accent5>
          <a:srgbClr val="FFE2AA"/>
        </a:accent5>
        <a:accent6>
          <a:srgbClr val="E72D00"/>
        </a:accent6>
        <a:hlink>
          <a:srgbClr val="CC9900"/>
        </a:hlink>
        <a:folHlink>
          <a:srgbClr val="CC3300"/>
        </a:folHlink>
      </a:clrScheme>
      <a:clrMap bg1="dk2" tx1="lt1" bg2="dk1" tx2="lt2" accent1="accent1" accent2="accent2" accent3="accent3" accent4="accent4" accent5="accent5" accent6="accent6" hlink="hlink" folHlink="folHlink"/>
    </a:extraClrScheme>
    <a:extraClrScheme>
      <a:clrScheme name="Refined 4">
        <a:dk1>
          <a:srgbClr val="4D4D4D"/>
        </a:dk1>
        <a:lt1>
          <a:srgbClr val="FFFFFF"/>
        </a:lt1>
        <a:dk2>
          <a:srgbClr val="006699"/>
        </a:dk2>
        <a:lt2>
          <a:srgbClr val="CCECFF"/>
        </a:lt2>
        <a:accent1>
          <a:srgbClr val="339966"/>
        </a:accent1>
        <a:accent2>
          <a:srgbClr val="3366FF"/>
        </a:accent2>
        <a:accent3>
          <a:srgbClr val="AAB8CA"/>
        </a:accent3>
        <a:accent4>
          <a:srgbClr val="DADADA"/>
        </a:accent4>
        <a:accent5>
          <a:srgbClr val="ADCAB8"/>
        </a:accent5>
        <a:accent6>
          <a:srgbClr val="2D5CE7"/>
        </a:accent6>
        <a:hlink>
          <a:srgbClr val="33CCFF"/>
        </a:hlink>
        <a:folHlink>
          <a:srgbClr val="FFFFFF"/>
        </a:folHlink>
      </a:clrScheme>
      <a:clrMap bg1="dk2" tx1="lt1" bg2="dk1" tx2="lt2" accent1="accent1" accent2="accent2" accent3="accent3" accent4="accent4" accent5="accent5" accent6="accent6" hlink="hlink" folHlink="folHlink"/>
    </a:extraClrScheme>
    <a:extraClrScheme>
      <a:clrScheme name="Refined 5">
        <a:dk1>
          <a:srgbClr val="000000"/>
        </a:dk1>
        <a:lt1>
          <a:srgbClr val="FFFFFF"/>
        </a:lt1>
        <a:dk2>
          <a:srgbClr val="CC0000"/>
        </a:dk2>
        <a:lt2>
          <a:srgbClr val="666699"/>
        </a:lt2>
        <a:accent1>
          <a:srgbClr val="FF6600"/>
        </a:accent1>
        <a:accent2>
          <a:srgbClr val="FF9933"/>
        </a:accent2>
        <a:accent3>
          <a:srgbClr val="FFFFFF"/>
        </a:accent3>
        <a:accent4>
          <a:srgbClr val="000000"/>
        </a:accent4>
        <a:accent5>
          <a:srgbClr val="FFB8AA"/>
        </a:accent5>
        <a:accent6>
          <a:srgbClr val="E78A2D"/>
        </a:accent6>
        <a:hlink>
          <a:srgbClr val="FFCC00"/>
        </a:hlink>
        <a:folHlink>
          <a:srgbClr val="333399"/>
        </a:folHlink>
      </a:clrScheme>
      <a:clrMap bg1="lt1" tx1="dk1" bg2="lt2" tx2="dk2" accent1="accent1" accent2="accent2" accent3="accent3" accent4="accent4" accent5="accent5" accent6="accent6" hlink="hlink" folHlink="folHlink"/>
    </a:extraClrScheme>
    <a:extraClrScheme>
      <a:clrScheme name="Refined 6">
        <a:dk1>
          <a:srgbClr val="000000"/>
        </a:dk1>
        <a:lt1>
          <a:srgbClr val="FFFFFF"/>
        </a:lt1>
        <a:dk2>
          <a:srgbClr val="000000"/>
        </a:dk2>
        <a:lt2>
          <a:srgbClr val="C0C0C0"/>
        </a:lt2>
        <a:accent1>
          <a:srgbClr val="CC3300"/>
        </a:accent1>
        <a:accent2>
          <a:srgbClr val="666699"/>
        </a:accent2>
        <a:accent3>
          <a:srgbClr val="FFFFFF"/>
        </a:accent3>
        <a:accent4>
          <a:srgbClr val="000000"/>
        </a:accent4>
        <a:accent5>
          <a:srgbClr val="E2ADAA"/>
        </a:accent5>
        <a:accent6>
          <a:srgbClr val="5C5C8A"/>
        </a:accent6>
        <a:hlink>
          <a:srgbClr val="999900"/>
        </a:hlink>
        <a:folHlink>
          <a:srgbClr val="4D4D4D"/>
        </a:folHlink>
      </a:clrScheme>
      <a:clrMap bg1="lt1" tx1="dk1" bg2="lt2" tx2="dk2" accent1="accent1" accent2="accent2" accent3="accent3" accent4="accent4" accent5="accent5" accent6="accent6" hlink="hlink" folHlink="folHlink"/>
    </a:extraClrScheme>
    <a:extraClrScheme>
      <a:clrScheme name="Refined 7">
        <a:dk1>
          <a:srgbClr val="000000"/>
        </a:dk1>
        <a:lt1>
          <a:srgbClr val="FFFFFF"/>
        </a:lt1>
        <a:dk2>
          <a:srgbClr val="000066"/>
        </a:dk2>
        <a:lt2>
          <a:srgbClr val="333399"/>
        </a:lt2>
        <a:accent1>
          <a:srgbClr val="3399FF"/>
        </a:accent1>
        <a:accent2>
          <a:srgbClr val="9999FF"/>
        </a:accent2>
        <a:accent3>
          <a:srgbClr val="FFFFFF"/>
        </a:accent3>
        <a:accent4>
          <a:srgbClr val="000000"/>
        </a:accent4>
        <a:accent5>
          <a:srgbClr val="ADCAFF"/>
        </a:accent5>
        <a:accent6>
          <a:srgbClr val="8A8AE7"/>
        </a:accent6>
        <a:hlink>
          <a:srgbClr val="00CCFF"/>
        </a:hlink>
        <a:folHlink>
          <a:srgbClr val="5F5F5F"/>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ALETA PPT Template</Template>
  <TotalTime>14651</TotalTime>
  <Words>7158</Words>
  <Application>Microsoft Office PowerPoint</Application>
  <PresentationFormat>On-screen Show (4:3)</PresentationFormat>
  <Paragraphs>1024</Paragraphs>
  <Slides>187</Slides>
  <Notes>133</Notes>
  <HiddenSlides>0</HiddenSlides>
  <MMClips>0</MMClips>
  <ScaleCrop>false</ScaleCrop>
  <HeadingPairs>
    <vt:vector size="4" baseType="variant">
      <vt:variant>
        <vt:lpstr>Theme</vt:lpstr>
      </vt:variant>
      <vt:variant>
        <vt:i4>2</vt:i4>
      </vt:variant>
      <vt:variant>
        <vt:lpstr>Slide Titles</vt:lpstr>
      </vt:variant>
      <vt:variant>
        <vt:i4>187</vt:i4>
      </vt:variant>
    </vt:vector>
  </HeadingPairs>
  <TitlesOfParts>
    <vt:vector size="189" baseType="lpstr">
      <vt:lpstr>ALETA PPT Template</vt:lpstr>
      <vt:lpstr>1_Refined</vt:lpstr>
      <vt:lpstr>Radar / Lidar Course</vt:lpstr>
      <vt:lpstr>Unit 1</vt:lpstr>
      <vt:lpstr>Arkansas Statutes</vt:lpstr>
      <vt:lpstr>Arkansas Statutes</vt:lpstr>
      <vt:lpstr>Arkansas Statutes</vt:lpstr>
      <vt:lpstr>12-8-401 Cont.</vt:lpstr>
      <vt:lpstr>CLEST CERTIFICATION</vt:lpstr>
      <vt:lpstr>CLEST CERTIFICATION</vt:lpstr>
      <vt:lpstr>CLEST CERTIFICATION</vt:lpstr>
      <vt:lpstr>CLEST CERTIFICATION</vt:lpstr>
      <vt:lpstr>CLEST CERTIFICATION</vt:lpstr>
      <vt:lpstr>Detection Devices</vt:lpstr>
      <vt:lpstr>Basic Speed Rule 27-51-201</vt:lpstr>
      <vt:lpstr>Basic Speed Rule</vt:lpstr>
      <vt:lpstr>Basic Speed Rule Conditions</vt:lpstr>
      <vt:lpstr>Absolute Speed Laws 27-51-201/216</vt:lpstr>
      <vt:lpstr>Absolute Speed Laws</vt:lpstr>
      <vt:lpstr>Basic/Absolute Rule Overlap</vt:lpstr>
      <vt:lpstr>Introduction of Scientific Evidence</vt:lpstr>
      <vt:lpstr>Introduction of Scientific Evidence</vt:lpstr>
      <vt:lpstr>Introduction of Scientific Evidence</vt:lpstr>
      <vt:lpstr>Judicial Notice</vt:lpstr>
      <vt:lpstr>Judicial Notice</vt:lpstr>
      <vt:lpstr>Judicial Notice (Tests)</vt:lpstr>
      <vt:lpstr>Judicial Notice (Tests)</vt:lpstr>
      <vt:lpstr>Operator Qualifications</vt:lpstr>
      <vt:lpstr>Honeycutt Vehicle Identification</vt:lpstr>
      <vt:lpstr>Honeycutt Vehicle Identification</vt:lpstr>
      <vt:lpstr>Honeycutt Vehicle Identification</vt:lpstr>
      <vt:lpstr>Special Requirements Moving RADAR</vt:lpstr>
      <vt:lpstr>Special Requirements Moving RADAR</vt:lpstr>
      <vt:lpstr>UNIT 2</vt:lpstr>
      <vt:lpstr>Doppler Principle</vt:lpstr>
      <vt:lpstr>Doppler Principle</vt:lpstr>
      <vt:lpstr>Doppler Principle</vt:lpstr>
      <vt:lpstr>Doppler Principle Observations</vt:lpstr>
      <vt:lpstr>PowerPoint Presentation</vt:lpstr>
      <vt:lpstr>Relative Motion</vt:lpstr>
      <vt:lpstr>PowerPoint Presentation</vt:lpstr>
      <vt:lpstr>Radio Waves</vt:lpstr>
      <vt:lpstr>PowerPoint Presentation</vt:lpstr>
      <vt:lpstr>PowerPoint Presentation</vt:lpstr>
      <vt:lpstr>Radar Operation</vt:lpstr>
      <vt:lpstr>Radar Operation</vt:lpstr>
      <vt:lpstr>Radar Operation</vt:lpstr>
      <vt:lpstr>Radar Operation</vt:lpstr>
      <vt:lpstr>PowerPoint Presentation</vt:lpstr>
      <vt:lpstr>Wave Concept</vt:lpstr>
      <vt:lpstr>Wave Concept</vt:lpstr>
      <vt:lpstr>Wave Concept</vt:lpstr>
      <vt:lpstr>Wave Concept</vt:lpstr>
      <vt:lpstr>Assigned Frequencies</vt:lpstr>
      <vt:lpstr>X- band Radar Frequency</vt:lpstr>
      <vt:lpstr>K- band Radar Frequency</vt:lpstr>
      <vt:lpstr>KA- band Radar Frequency</vt:lpstr>
      <vt:lpstr>PowerPoint Presentation</vt:lpstr>
      <vt:lpstr>Radar Beam</vt:lpstr>
      <vt:lpstr>PowerPoint Presentation</vt:lpstr>
      <vt:lpstr>Radar Range</vt:lpstr>
      <vt:lpstr>PowerPoint Presentation</vt:lpstr>
      <vt:lpstr>Beam Width</vt:lpstr>
      <vt:lpstr>Beam Width </vt:lpstr>
      <vt:lpstr>Beam Width </vt:lpstr>
      <vt:lpstr>Beam Width</vt:lpstr>
      <vt:lpstr>Unit Three</vt:lpstr>
      <vt:lpstr>Radar Operations</vt:lpstr>
      <vt:lpstr>Stationary Radar</vt:lpstr>
      <vt:lpstr>Angular or Cosine Effect.  Stationary Operation</vt:lpstr>
      <vt:lpstr>Angular or Cosine Effect. Stationary Operation</vt:lpstr>
      <vt:lpstr>Angular or Cosine Effect. Stationary Operation</vt:lpstr>
      <vt:lpstr>Angular or Cosine Effect. Stationary Operation.</vt:lpstr>
      <vt:lpstr>Radar  Moving Operation</vt:lpstr>
      <vt:lpstr>Moving Operation</vt:lpstr>
      <vt:lpstr>Moving Operation</vt:lpstr>
      <vt:lpstr> Moving Operation</vt:lpstr>
      <vt:lpstr>Moving Operation</vt:lpstr>
      <vt:lpstr>Moving Operation</vt:lpstr>
      <vt:lpstr>Moving Operation</vt:lpstr>
      <vt:lpstr>Angular or Cosine Effect Moving Operation</vt:lpstr>
      <vt:lpstr>Moving Radar</vt:lpstr>
      <vt:lpstr> Moving Operation</vt:lpstr>
      <vt:lpstr>Moving Operation</vt:lpstr>
      <vt:lpstr>Unit 4: The Radar Decision Process</vt:lpstr>
      <vt:lpstr>Multiple Signals</vt:lpstr>
      <vt:lpstr> Reflective Capability</vt:lpstr>
      <vt:lpstr> Reflective Capability</vt:lpstr>
      <vt:lpstr>PowerPoint Presentation</vt:lpstr>
      <vt:lpstr>Position</vt:lpstr>
      <vt:lpstr>Position</vt:lpstr>
      <vt:lpstr>Tracking History</vt:lpstr>
      <vt:lpstr>Tracking History</vt:lpstr>
      <vt:lpstr>Tracking History</vt:lpstr>
      <vt:lpstr>Tracking History</vt:lpstr>
      <vt:lpstr>Tracking History</vt:lpstr>
      <vt:lpstr>Tracking History</vt:lpstr>
      <vt:lpstr>Locking Feature</vt:lpstr>
      <vt:lpstr>Locking Feature</vt:lpstr>
      <vt:lpstr>Tracking History</vt:lpstr>
      <vt:lpstr>Unit 5</vt:lpstr>
      <vt:lpstr>Radar Effects</vt:lpstr>
      <vt:lpstr>Radar Effects</vt:lpstr>
      <vt:lpstr>Operational Range Control</vt:lpstr>
      <vt:lpstr>Operational Range Control</vt:lpstr>
      <vt:lpstr>Operational Range Control</vt:lpstr>
      <vt:lpstr>Operational Range Control</vt:lpstr>
      <vt:lpstr>Operational Range Control</vt:lpstr>
      <vt:lpstr>Operational Range Control</vt:lpstr>
      <vt:lpstr>Interference - Harmonics</vt:lpstr>
      <vt:lpstr>Interference - Harmonics</vt:lpstr>
      <vt:lpstr>Interference - Moving Objects</vt:lpstr>
      <vt:lpstr>Interference</vt:lpstr>
      <vt:lpstr>Interference Induced Readings  </vt:lpstr>
      <vt:lpstr>Interference Induced Readings</vt:lpstr>
      <vt:lpstr>Inclement Weather</vt:lpstr>
      <vt:lpstr>PowerPoint Presentation</vt:lpstr>
      <vt:lpstr>PowerPoint Presentation</vt:lpstr>
      <vt:lpstr>Multi - Path Beam Cancellation</vt:lpstr>
      <vt:lpstr>Scanning Effect</vt:lpstr>
      <vt:lpstr>Panning  Effect</vt:lpstr>
      <vt:lpstr>Electronic Interference</vt:lpstr>
      <vt:lpstr>Turn On Power Surge Effect</vt:lpstr>
      <vt:lpstr>Patrol Speed Shadow Effect</vt:lpstr>
      <vt:lpstr>Patrol Speed Shadow Effect</vt:lpstr>
      <vt:lpstr>Batching Effect</vt:lpstr>
      <vt:lpstr>Conclusions on Effects</vt:lpstr>
      <vt:lpstr>Unit 6</vt:lpstr>
      <vt:lpstr>Case Preparation and Presentation</vt:lpstr>
      <vt:lpstr>Case Preparation and Presentation</vt:lpstr>
      <vt:lpstr> Case Preparation and Presentation </vt:lpstr>
      <vt:lpstr>Case Preparation and Presentation</vt:lpstr>
      <vt:lpstr>Case Preparation and Presentation</vt:lpstr>
      <vt:lpstr>Unit 7</vt:lpstr>
      <vt:lpstr>Instrument Licensing</vt:lpstr>
      <vt:lpstr>Instrument Component Assembly</vt:lpstr>
      <vt:lpstr>Instrument Component Assembly</vt:lpstr>
      <vt:lpstr>PowerPoint Presentation</vt:lpstr>
      <vt:lpstr>Mounting the Counting Unit</vt:lpstr>
      <vt:lpstr>Antenna Mounting</vt:lpstr>
      <vt:lpstr>PowerPoint Presentation</vt:lpstr>
      <vt:lpstr>Antenna Direction</vt:lpstr>
      <vt:lpstr>Antenna Direction</vt:lpstr>
      <vt:lpstr>Unit 8</vt:lpstr>
      <vt:lpstr>Tests for Accuracy</vt:lpstr>
      <vt:lpstr>Tests for Accuracy</vt:lpstr>
      <vt:lpstr>Tests for Accuracy</vt:lpstr>
      <vt:lpstr>Tuning Fork Use</vt:lpstr>
      <vt:lpstr>In Stationary Mode</vt:lpstr>
      <vt:lpstr>PowerPoint Presentation</vt:lpstr>
      <vt:lpstr>Tuning Fork Use</vt:lpstr>
      <vt:lpstr>Patrol Speed Verification</vt:lpstr>
      <vt:lpstr>Patrol Speed Verification</vt:lpstr>
      <vt:lpstr>Unit 9</vt:lpstr>
      <vt:lpstr>Site Selection</vt:lpstr>
      <vt:lpstr>Site Selection</vt:lpstr>
      <vt:lpstr>Site Selection Considerations</vt:lpstr>
      <vt:lpstr>Unit 10</vt:lpstr>
      <vt:lpstr>PowerPoint Presentation</vt:lpstr>
      <vt:lpstr>Same Direction Radar</vt:lpstr>
      <vt:lpstr>Same Direction Radar</vt:lpstr>
      <vt:lpstr>Same Direction Radar</vt:lpstr>
      <vt:lpstr>Same Direction Radar</vt:lpstr>
      <vt:lpstr>Unit 11 Lidar</vt:lpstr>
      <vt:lpstr> Laser</vt:lpstr>
      <vt:lpstr>LIDAR</vt:lpstr>
      <vt:lpstr>Lidar</vt:lpstr>
      <vt:lpstr>Lidar</vt:lpstr>
      <vt:lpstr>Lidar</vt:lpstr>
      <vt:lpstr>Lidar</vt:lpstr>
      <vt:lpstr>Lidar</vt:lpstr>
      <vt:lpstr>Lidar</vt:lpstr>
      <vt:lpstr>Lidar Operation Set-up</vt:lpstr>
      <vt:lpstr>Speed Measurement</vt:lpstr>
      <vt:lpstr>Speed Measurement</vt:lpstr>
      <vt:lpstr>Automatic Internal Test</vt:lpstr>
      <vt:lpstr>Manual External Test</vt:lpstr>
      <vt:lpstr>Testing HUD Alignment</vt:lpstr>
      <vt:lpstr>Lidar Maintenance</vt:lpstr>
      <vt:lpstr>Lidar Maintenance</vt:lpstr>
      <vt:lpstr>Care of the Lidar</vt:lpstr>
      <vt:lpstr>Care of the Lidar</vt:lpstr>
      <vt:lpstr> Eye Safety Concerns</vt:lpstr>
      <vt:lpstr>Eye Safety Concerns</vt:lpstr>
      <vt:lpstr>Unit 12</vt:lpstr>
      <vt:lpstr>Practical Exercises</vt:lpstr>
      <vt:lpstr>Conclusion</vt:lpstr>
      <vt:lpstr>Conclusion</vt:lpstr>
      <vt:lpstr>Remember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Bernie J. Mosley</dc:creator>
  <cp:lastModifiedBy>Ronnie C. Poole</cp:lastModifiedBy>
  <cp:revision>116</cp:revision>
  <cp:lastPrinted>2016-02-25T21:12:14Z</cp:lastPrinted>
  <dcterms:created xsi:type="dcterms:W3CDTF">2014-01-15T15:26:29Z</dcterms:created>
  <dcterms:modified xsi:type="dcterms:W3CDTF">2018-01-22T13:40:44Z</dcterms:modified>
</cp:coreProperties>
</file>