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1" r:id="rId2"/>
  </p:sldMasterIdLst>
  <p:notesMasterIdLst>
    <p:notesMasterId r:id="rId26"/>
  </p:notesMasterIdLst>
  <p:sldIdLst>
    <p:sldId id="352" r:id="rId3"/>
    <p:sldId id="355" r:id="rId4"/>
    <p:sldId id="356" r:id="rId5"/>
    <p:sldId id="390" r:id="rId6"/>
    <p:sldId id="402" r:id="rId7"/>
    <p:sldId id="374" r:id="rId8"/>
    <p:sldId id="401" r:id="rId9"/>
    <p:sldId id="399" r:id="rId10"/>
    <p:sldId id="400" r:id="rId11"/>
    <p:sldId id="398" r:id="rId12"/>
    <p:sldId id="395" r:id="rId13"/>
    <p:sldId id="439" r:id="rId14"/>
    <p:sldId id="440" r:id="rId15"/>
    <p:sldId id="391" r:id="rId16"/>
    <p:sldId id="394" r:id="rId17"/>
    <p:sldId id="267" r:id="rId18"/>
    <p:sldId id="392" r:id="rId19"/>
    <p:sldId id="389" r:id="rId20"/>
    <p:sldId id="441" r:id="rId21"/>
    <p:sldId id="378" r:id="rId22"/>
    <p:sldId id="363" r:id="rId23"/>
    <p:sldId id="361" r:id="rId24"/>
    <p:sldId id="35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12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7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8E7500"/>
    <a:srgbClr val="007FAC"/>
    <a:srgbClr val="EF0000"/>
    <a:srgbClr val="568324"/>
    <a:srgbClr val="000000"/>
    <a:srgbClr val="333333"/>
    <a:srgbClr val="FF9933"/>
    <a:srgbClr val="003366"/>
    <a:srgbClr val="002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56" autoAdjust="0"/>
    <p:restoredTop sz="91310" autoAdjust="0"/>
  </p:normalViewPr>
  <p:slideViewPr>
    <p:cSldViewPr>
      <p:cViewPr varScale="1">
        <p:scale>
          <a:sx n="104" d="100"/>
          <a:sy n="104" d="100"/>
        </p:scale>
        <p:origin x="119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82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3986E13-8A8D-4F72-BBBA-866C47D918A0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Program Priorities</a:t>
          </a:r>
        </a:p>
      </dgm:t>
    </dgm:pt>
    <dgm:pt modelId="{827EA6A4-93BD-4722-802E-F53BC1A1F389}" type="parTrans" cxnId="{D57C33E3-ACA1-458E-8901-ACC861E3E59A}">
      <dgm:prSet/>
      <dgm:spPr/>
      <dgm:t>
        <a:bodyPr/>
        <a:lstStyle/>
        <a:p>
          <a:endParaRPr lang="en-US"/>
        </a:p>
      </dgm:t>
    </dgm:pt>
    <dgm:pt modelId="{CB695079-CBC7-406B-907D-1159EAFE152B}" type="sibTrans" cxnId="{D57C33E3-ACA1-458E-8901-ACC861E3E59A}">
      <dgm:prSet/>
      <dgm:spPr/>
      <dgm:t>
        <a:bodyPr/>
        <a:lstStyle/>
        <a:p>
          <a:endParaRPr lang="en-US"/>
        </a:p>
      </dgm:t>
    </dgm:pt>
    <dgm:pt modelId="{72B3BC6C-98D2-41E0-A908-7C63B620CEBB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Focus Area(s) and Scope</a:t>
          </a:r>
        </a:p>
      </dgm:t>
    </dgm:pt>
    <dgm:pt modelId="{119DFCB7-24B3-4D20-99E2-5B207DD58E3C}" type="parTrans" cxnId="{E87F9AC1-6222-44B7-9577-520F089F589C}">
      <dgm:prSet/>
      <dgm:spPr/>
      <dgm:t>
        <a:bodyPr/>
        <a:lstStyle/>
        <a:p>
          <a:endParaRPr lang="en-US"/>
        </a:p>
      </dgm:t>
    </dgm:pt>
    <dgm:pt modelId="{69D32B49-BB7C-4F53-8341-DC94159C3D1C}" type="sibTrans" cxnId="{E87F9AC1-6222-44B7-9577-520F089F589C}">
      <dgm:prSet/>
      <dgm:spPr/>
      <dgm:t>
        <a:bodyPr/>
        <a:lstStyle/>
        <a:p>
          <a:endParaRPr lang="en-US"/>
        </a:p>
      </dgm:t>
    </dgm:pt>
    <dgm:pt modelId="{1E231A04-C671-40C9-9832-906304713B1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Objectives Aligned Capabilities</a:t>
          </a:r>
        </a:p>
      </dgm:t>
    </dgm:pt>
    <dgm:pt modelId="{79378FEE-5592-4016-BEE3-272254ACA791}" type="parTrans" cxnId="{4BFA26D9-A2C7-4337-83CC-C8377E74C93B}">
      <dgm:prSet/>
      <dgm:spPr/>
      <dgm:t>
        <a:bodyPr/>
        <a:lstStyle/>
        <a:p>
          <a:endParaRPr lang="en-US"/>
        </a:p>
      </dgm:t>
    </dgm:pt>
    <dgm:pt modelId="{73F50B48-C87D-49FD-8404-1D72F95BD829}" type="sibTrans" cxnId="{4BFA26D9-A2C7-4337-83CC-C8377E74C93B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F8E63B09-AD3E-40FD-B0B5-1A955DEEEDED}" type="pres">
      <dgm:prSet presAssocID="{83986E13-8A8D-4F72-BBBA-866C47D918A0}" presName="compNode" presStyleCnt="0"/>
      <dgm:spPr/>
    </dgm:pt>
    <dgm:pt modelId="{B1A3D99B-E378-4CE4-A970-5501A5FC15F8}" type="pres">
      <dgm:prSet presAssocID="{83986E13-8A8D-4F72-BBBA-866C47D918A0}" presName="iconBgRect" presStyleLbl="bgShp" presStyleIdx="0" presStyleCnt="3" custLinFactNeighborX="11132" custLinFactNeighborY="61522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2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BF1E08D-04EA-402A-ACC6-931F7AE5F08B}" type="pres">
      <dgm:prSet presAssocID="{83986E13-8A8D-4F72-BBBA-866C47D918A0}" presName="iconRect" presStyleLbl="node1" presStyleIdx="0" presStyleCnt="3" custScaleX="152929" custScaleY="131761" custLinFactY="7224" custLinFactNeighborX="25193" custLinFactNeighborY="1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chemeClr val="tx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CAF8B05F-33E0-4102-AA51-4CA3141B9A38}" type="pres">
      <dgm:prSet presAssocID="{83986E13-8A8D-4F72-BBBA-866C47D918A0}" presName="spaceRect" presStyleCnt="0"/>
      <dgm:spPr/>
    </dgm:pt>
    <dgm:pt modelId="{D4A3653C-4744-45AF-B5B8-D4DB63E43049}" type="pres">
      <dgm:prSet presAssocID="{83986E13-8A8D-4F72-BBBA-866C47D918A0}" presName="textRect" presStyleLbl="revTx" presStyleIdx="0" presStyleCnt="3" custLinFactNeighborX="350" custLinFactNeighborY="83042">
        <dgm:presLayoutVars>
          <dgm:chMax val="1"/>
          <dgm:chPref val="1"/>
        </dgm:presLayoutVars>
      </dgm:prSet>
      <dgm:spPr/>
    </dgm:pt>
    <dgm:pt modelId="{D3077F8B-E6EA-46C8-8C0D-196B80AC948F}" type="pres">
      <dgm:prSet presAssocID="{CB695079-CBC7-406B-907D-1159EAFE152B}" presName="sibTrans" presStyleCnt="0"/>
      <dgm:spPr/>
    </dgm:pt>
    <dgm:pt modelId="{51A68D71-C47E-49C0-9DFE-0F6C45624C35}" type="pres">
      <dgm:prSet presAssocID="{72B3BC6C-98D2-41E0-A908-7C63B620CEBB}" presName="compNode" presStyleCnt="0"/>
      <dgm:spPr/>
    </dgm:pt>
    <dgm:pt modelId="{5CF01956-22B2-4AB2-8F44-FDF01982BBD4}" type="pres">
      <dgm:prSet presAssocID="{72B3BC6C-98D2-41E0-A908-7C63B620CEBB}" presName="iconBgRect" presStyleLbl="bgShp" presStyleIdx="1" presStyleCnt="3" custLinFactNeighborY="59360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726F456-0E0C-4482-B1B5-7D9E383EB708}" type="pres">
      <dgm:prSet presAssocID="{72B3BC6C-98D2-41E0-A908-7C63B620CEBB}" presName="iconRect" presStyleLbl="node1" presStyleIdx="1" presStyleCnt="3" custLinFactY="6571" custLinFactNeighborX="1355" custLinFactNeighborY="100000"/>
      <dgm:spPr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 l="-5000" r="-5000"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Target"/>
        </a:ext>
      </dgm:extLst>
    </dgm:pt>
    <dgm:pt modelId="{96036824-0E4F-4F96-998D-E050DD2C831A}" type="pres">
      <dgm:prSet presAssocID="{72B3BC6C-98D2-41E0-A908-7C63B620CEBB}" presName="spaceRect" presStyleCnt="0"/>
      <dgm:spPr/>
    </dgm:pt>
    <dgm:pt modelId="{731B1D4A-37C2-4A73-AAB4-55F98F43977A}" type="pres">
      <dgm:prSet presAssocID="{72B3BC6C-98D2-41E0-A908-7C63B620CEBB}" presName="textRect" presStyleLbl="revTx" presStyleIdx="1" presStyleCnt="3" custScaleX="92319" custLinFactNeighborX="-2904" custLinFactNeighborY="83042">
        <dgm:presLayoutVars>
          <dgm:chMax val="1"/>
          <dgm:chPref val="1"/>
        </dgm:presLayoutVars>
      </dgm:prSet>
      <dgm:spPr/>
    </dgm:pt>
    <dgm:pt modelId="{F1C64A26-5342-46D5-8F8A-3DD494246ED6}" type="pres">
      <dgm:prSet presAssocID="{69D32B49-BB7C-4F53-8341-DC94159C3D1C}" presName="sibTrans" presStyleCnt="0"/>
      <dgm:spPr/>
    </dgm:pt>
    <dgm:pt modelId="{5441F691-8B0F-4475-A6BD-C0E30BAE8AFA}" type="pres">
      <dgm:prSet presAssocID="{1E231A04-C671-40C9-9832-906304713B14}" presName="compNode" presStyleCnt="0"/>
      <dgm:spPr/>
    </dgm:pt>
    <dgm:pt modelId="{097C9F28-32E7-4B75-B833-B091B5406356}" type="pres">
      <dgm:prSet presAssocID="{1E231A04-C671-40C9-9832-906304713B14}" presName="iconBgRect" presStyleLbl="bgShp" presStyleIdx="2" presStyleCnt="3" custLinFactNeighborX="-15012" custLinFactNeighborY="59547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DEBDCDBF-1EF5-471D-B376-94B0CFD71FAB}" type="pres">
      <dgm:prSet presAssocID="{1E231A04-C671-40C9-9832-906304713B14}" presName="iconRect" presStyleLbl="node1" presStyleIdx="2" presStyleCnt="3" custLinFactY="3781" custLinFactNeighborX="-26162" custLinFactNeighborY="10000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0D1F01D7-C396-4870-9AD7-7C6AE90BC6DE}" type="pres">
      <dgm:prSet presAssocID="{1E231A04-C671-40C9-9832-906304713B14}" presName="spaceRect" presStyleCnt="0"/>
      <dgm:spPr/>
    </dgm:pt>
    <dgm:pt modelId="{F8914F10-E79E-48B2-8B3D-04952F77C389}" type="pres">
      <dgm:prSet presAssocID="{1E231A04-C671-40C9-9832-906304713B14}" presName="textRect" presStyleLbl="revTx" presStyleIdx="2" presStyleCnt="3" custLinFactNeighborX="-10114" custLinFactNeighborY="78292">
        <dgm:presLayoutVars>
          <dgm:chMax val="1"/>
          <dgm:chPref val="1"/>
        </dgm:presLayoutVars>
      </dgm:prSet>
      <dgm:spPr/>
    </dgm:pt>
  </dgm:ptLst>
  <dgm:cxnLst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78CDB553-7E29-4B0A-84A6-496D1DCB58F4}" type="presOf" srcId="{1E231A04-C671-40C9-9832-906304713B14}" destId="{F8914F10-E79E-48B2-8B3D-04952F77C389}" srcOrd="0" destOrd="0" presId="urn:microsoft.com/office/officeart/2018/5/layout/IconLeafLabelList"/>
    <dgm:cxn modelId="{EE9C8DA7-E7E2-428D-9B1A-7982FBEABB88}" type="presOf" srcId="{72B3BC6C-98D2-41E0-A908-7C63B620CEBB}" destId="{731B1D4A-37C2-4A73-AAB4-55F98F43977A}" srcOrd="0" destOrd="0" presId="urn:microsoft.com/office/officeart/2018/5/layout/IconLeafLabelList"/>
    <dgm:cxn modelId="{957FA4BB-82AC-40E6-A7A1-2CCBEF802427}" type="presOf" srcId="{83986E13-8A8D-4F72-BBBA-866C47D918A0}" destId="{D4A3653C-4744-45AF-B5B8-D4DB63E43049}" srcOrd="0" destOrd="0" presId="urn:microsoft.com/office/officeart/2018/5/layout/IconLeafLabelList"/>
    <dgm:cxn modelId="{E87F9AC1-6222-44B7-9577-520F089F589C}" srcId="{960E99F4-3F8F-445B-BC6C-187B3DC31DE0}" destId="{72B3BC6C-98D2-41E0-A908-7C63B620CEBB}" srcOrd="1" destOrd="0" parTransId="{119DFCB7-24B3-4D20-99E2-5B207DD58E3C}" sibTransId="{69D32B49-BB7C-4F53-8341-DC94159C3D1C}"/>
    <dgm:cxn modelId="{4BFA26D9-A2C7-4337-83CC-C8377E74C93B}" srcId="{960E99F4-3F8F-445B-BC6C-187B3DC31DE0}" destId="{1E231A04-C671-40C9-9832-906304713B14}" srcOrd="2" destOrd="0" parTransId="{79378FEE-5592-4016-BEE3-272254ACA791}" sibTransId="{73F50B48-C87D-49FD-8404-1D72F95BD829}"/>
    <dgm:cxn modelId="{D57C33E3-ACA1-458E-8901-ACC861E3E59A}" srcId="{960E99F4-3F8F-445B-BC6C-187B3DC31DE0}" destId="{83986E13-8A8D-4F72-BBBA-866C47D918A0}" srcOrd="0" destOrd="0" parTransId="{827EA6A4-93BD-4722-802E-F53BC1A1F389}" sibTransId="{CB695079-CBC7-406B-907D-1159EAFE152B}"/>
    <dgm:cxn modelId="{06238330-8C9F-436E-99F2-AA9E6305DA25}" type="presParOf" srcId="{6FCBABDE-5F0A-4467-8447-7F2F5DAFB76A}" destId="{F8E63B09-AD3E-40FD-B0B5-1A955DEEEDED}" srcOrd="0" destOrd="0" presId="urn:microsoft.com/office/officeart/2018/5/layout/IconLeafLabelList"/>
    <dgm:cxn modelId="{C528E89E-B955-46CB-BC26-15E528A6F048}" type="presParOf" srcId="{F8E63B09-AD3E-40FD-B0B5-1A955DEEEDED}" destId="{B1A3D99B-E378-4CE4-A970-5501A5FC15F8}" srcOrd="0" destOrd="0" presId="urn:microsoft.com/office/officeart/2018/5/layout/IconLeafLabelList"/>
    <dgm:cxn modelId="{7375FED9-32C7-4A33-9092-881C90785AAD}" type="presParOf" srcId="{F8E63B09-AD3E-40FD-B0B5-1A955DEEEDED}" destId="{3BF1E08D-04EA-402A-ACC6-931F7AE5F08B}" srcOrd="1" destOrd="0" presId="urn:microsoft.com/office/officeart/2018/5/layout/IconLeafLabelList"/>
    <dgm:cxn modelId="{35C5D062-2F0F-4BD3-A57A-372C41997673}" type="presParOf" srcId="{F8E63B09-AD3E-40FD-B0B5-1A955DEEEDED}" destId="{CAF8B05F-33E0-4102-AA51-4CA3141B9A38}" srcOrd="2" destOrd="0" presId="urn:microsoft.com/office/officeart/2018/5/layout/IconLeafLabelList"/>
    <dgm:cxn modelId="{2887A606-94CB-4C86-BFB3-17F3A7BD6F9D}" type="presParOf" srcId="{F8E63B09-AD3E-40FD-B0B5-1A955DEEEDED}" destId="{D4A3653C-4744-45AF-B5B8-D4DB63E43049}" srcOrd="3" destOrd="0" presId="urn:microsoft.com/office/officeart/2018/5/layout/IconLeafLabelList"/>
    <dgm:cxn modelId="{5C7C1EE1-F2B5-4AFF-A1AF-3B99A68A599B}" type="presParOf" srcId="{6FCBABDE-5F0A-4467-8447-7F2F5DAFB76A}" destId="{D3077F8B-E6EA-46C8-8C0D-196B80AC948F}" srcOrd="1" destOrd="0" presId="urn:microsoft.com/office/officeart/2018/5/layout/IconLeafLabelList"/>
    <dgm:cxn modelId="{F435BE9F-1B0D-48CC-8319-B744D420E1A8}" type="presParOf" srcId="{6FCBABDE-5F0A-4467-8447-7F2F5DAFB76A}" destId="{51A68D71-C47E-49C0-9DFE-0F6C45624C35}" srcOrd="2" destOrd="0" presId="urn:microsoft.com/office/officeart/2018/5/layout/IconLeafLabelList"/>
    <dgm:cxn modelId="{AF853F7E-9887-4396-9336-54DAE522DD17}" type="presParOf" srcId="{51A68D71-C47E-49C0-9DFE-0F6C45624C35}" destId="{5CF01956-22B2-4AB2-8F44-FDF01982BBD4}" srcOrd="0" destOrd="0" presId="urn:microsoft.com/office/officeart/2018/5/layout/IconLeafLabelList"/>
    <dgm:cxn modelId="{5F520E4F-68E2-4206-9C9A-DBB839F4F557}" type="presParOf" srcId="{51A68D71-C47E-49C0-9DFE-0F6C45624C35}" destId="{0726F456-0E0C-4482-B1B5-7D9E383EB708}" srcOrd="1" destOrd="0" presId="urn:microsoft.com/office/officeart/2018/5/layout/IconLeafLabelList"/>
    <dgm:cxn modelId="{42DE11F7-705B-4C83-909D-ABC24F4C5A6E}" type="presParOf" srcId="{51A68D71-C47E-49C0-9DFE-0F6C45624C35}" destId="{96036824-0E4F-4F96-998D-E050DD2C831A}" srcOrd="2" destOrd="0" presId="urn:microsoft.com/office/officeart/2018/5/layout/IconLeafLabelList"/>
    <dgm:cxn modelId="{494EB89E-8011-46EB-A5C9-124172592CBB}" type="presParOf" srcId="{51A68D71-C47E-49C0-9DFE-0F6C45624C35}" destId="{731B1D4A-37C2-4A73-AAB4-55F98F43977A}" srcOrd="3" destOrd="0" presId="urn:microsoft.com/office/officeart/2018/5/layout/IconLeafLabelList"/>
    <dgm:cxn modelId="{23EA1D5C-4757-4428-A4FE-49976FEF67FA}" type="presParOf" srcId="{6FCBABDE-5F0A-4467-8447-7F2F5DAFB76A}" destId="{F1C64A26-5342-46D5-8F8A-3DD494246ED6}" srcOrd="3" destOrd="0" presId="urn:microsoft.com/office/officeart/2018/5/layout/IconLeafLabelList"/>
    <dgm:cxn modelId="{342A62DD-A361-4E86-A84A-0D78B4990AEA}" type="presParOf" srcId="{6FCBABDE-5F0A-4467-8447-7F2F5DAFB76A}" destId="{5441F691-8B0F-4475-A6BD-C0E30BAE8AFA}" srcOrd="4" destOrd="0" presId="urn:microsoft.com/office/officeart/2018/5/layout/IconLeafLabelList"/>
    <dgm:cxn modelId="{DBE8FD47-43BC-4EE5-A88E-F2CAB98711CE}" type="presParOf" srcId="{5441F691-8B0F-4475-A6BD-C0E30BAE8AFA}" destId="{097C9F28-32E7-4B75-B833-B091B5406356}" srcOrd="0" destOrd="0" presId="urn:microsoft.com/office/officeart/2018/5/layout/IconLeafLabelList"/>
    <dgm:cxn modelId="{920377BE-ECDC-4C55-B90A-A142CA0CA1B2}" type="presParOf" srcId="{5441F691-8B0F-4475-A6BD-C0E30BAE8AFA}" destId="{DEBDCDBF-1EF5-471D-B376-94B0CFD71FAB}" srcOrd="1" destOrd="0" presId="urn:microsoft.com/office/officeart/2018/5/layout/IconLeafLabelList"/>
    <dgm:cxn modelId="{D336942A-7069-41E2-A02A-157105670895}" type="presParOf" srcId="{5441F691-8B0F-4475-A6BD-C0E30BAE8AFA}" destId="{0D1F01D7-C396-4870-9AD7-7C6AE90BC6DE}" srcOrd="2" destOrd="0" presId="urn:microsoft.com/office/officeart/2018/5/layout/IconLeafLabelList"/>
    <dgm:cxn modelId="{6322EBF2-5600-4F31-B729-F2899B5FC7A8}" type="presParOf" srcId="{5441F691-8B0F-4475-A6BD-C0E30BAE8AFA}" destId="{F8914F10-E79E-48B2-8B3D-04952F77C389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6259760E-DED2-408F-B629-7A424D422A6B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674DE1BB-C299-4478-A206-B11BF4114747}" type="parTrans" cxnId="{58B6B39D-C7B0-4852-BF53-61C5BB2A5C1C}">
      <dgm:prSet/>
      <dgm:spPr/>
      <dgm:t>
        <a:bodyPr/>
        <a:lstStyle/>
        <a:p>
          <a:endParaRPr lang="en-US"/>
        </a:p>
      </dgm:t>
    </dgm:pt>
    <dgm:pt modelId="{0FEE6BF2-AB9B-4D52-A8F2-39EA4C0F88B1}" type="sibTrans" cxnId="{58B6B39D-C7B0-4852-BF53-61C5BB2A5C1C}">
      <dgm:prSet/>
      <dgm:spPr/>
      <dgm:t>
        <a:bodyPr/>
        <a:lstStyle/>
        <a:p>
          <a:endParaRPr lang="en-US"/>
        </a:p>
      </dgm:t>
    </dgm:pt>
    <dgm:pt modelId="{530EC748-32AF-4698-A2E2-3BF6F742720C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4B62B700-E661-4118-9327-1BE949333B5C}" type="parTrans" cxnId="{6CD4E5C5-CFBA-4AC5-9380-7E2E531FBF74}">
      <dgm:prSet/>
      <dgm:spPr/>
      <dgm:t>
        <a:bodyPr/>
        <a:lstStyle/>
        <a:p>
          <a:endParaRPr lang="en-US"/>
        </a:p>
      </dgm:t>
    </dgm:pt>
    <dgm:pt modelId="{F988CEFE-80E1-4AA4-A99C-CBAF1FA355BC}" type="sibTrans" cxnId="{6CD4E5C5-CFBA-4AC5-9380-7E2E531FBF74}">
      <dgm:prSet/>
      <dgm:spPr/>
      <dgm:t>
        <a:bodyPr/>
        <a:lstStyle/>
        <a:p>
          <a:endParaRPr lang="en-US"/>
        </a:p>
      </dgm:t>
    </dgm:pt>
    <dgm:pt modelId="{431269BA-AFBB-42A7-BF68-8FD6D2431233}">
      <dgm:prSet/>
      <dgm:spPr/>
      <dgm:t>
        <a:bodyPr/>
        <a:lstStyle/>
        <a:p>
          <a:r>
            <a:rPr lang="en-US" dirty="0">
              <a:latin typeface="Franklin Gothic Book" panose="020B0503020102020204" pitchFamily="34" charset="0"/>
            </a:rPr>
            <a:t>Objective: 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E0657596-0271-4546-8D61-F1804AACCA96}" type="parTrans" cxnId="{C6560947-6E3C-4CD1-BD1E-B9511C8E5032}">
      <dgm:prSet/>
      <dgm:spPr/>
      <dgm:t>
        <a:bodyPr/>
        <a:lstStyle/>
        <a:p>
          <a:endParaRPr lang="en-US"/>
        </a:p>
      </dgm:t>
    </dgm:pt>
    <dgm:pt modelId="{3B86ECD4-ABDB-4EC5-9E7C-24296FEAC266}" type="sibTrans" cxnId="{C6560947-6E3C-4CD1-BD1E-B9511C8E5032}">
      <dgm:prSet/>
      <dgm:spPr/>
      <dgm:t>
        <a:bodyPr/>
        <a:lstStyle/>
        <a:p>
          <a:endParaRPr lang="en-US"/>
        </a:p>
      </dgm:t>
    </dgm:pt>
    <dgm:pt modelId="{EB75D456-77E3-4A94-9248-1F6B511193A6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4FCFF92-D56F-495F-B22C-4D81CA91EB68}" type="parTrans" cxnId="{ECBCF83F-C3C0-4CDD-9E4D-1EF7CA1DF999}">
      <dgm:prSet/>
      <dgm:spPr/>
      <dgm:t>
        <a:bodyPr/>
        <a:lstStyle/>
        <a:p>
          <a:endParaRPr lang="en-US"/>
        </a:p>
      </dgm:t>
    </dgm:pt>
    <dgm:pt modelId="{1D2379B0-741E-4375-A337-2E212A96D42A}" type="sibTrans" cxnId="{ECBCF83F-C3C0-4CDD-9E4D-1EF7CA1DF99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1E76B73F-2286-45F0-98EB-026F74DC7F63}" type="pres">
      <dgm:prSet presAssocID="{B59F9188-E18D-43FC-8C15-06CC157637A8}" presName="spaceBetweenRectangles" presStyleCnt="0"/>
      <dgm:spPr/>
    </dgm:pt>
    <dgm:pt modelId="{ED1DB6B4-3FA2-47F8-801D-7C66A921EF22}" type="pres">
      <dgm:prSet presAssocID="{6259760E-DED2-408F-B629-7A424D422A6B}" presName="parentLin" presStyleCnt="0"/>
      <dgm:spPr/>
    </dgm:pt>
    <dgm:pt modelId="{777D6169-E5A3-4DBF-A4C7-29ACCB491C30}" type="pres">
      <dgm:prSet presAssocID="{6259760E-DED2-408F-B629-7A424D422A6B}" presName="parentLeftMargin" presStyleLbl="node1" presStyleIdx="0" presStyleCnt="3"/>
      <dgm:spPr/>
    </dgm:pt>
    <dgm:pt modelId="{6F4C0C30-30F9-4D90-8B13-4B11C95D858D}" type="pres">
      <dgm:prSet presAssocID="{6259760E-DED2-408F-B629-7A424D422A6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451C5E0-AD66-41FA-94E1-383F18292593}" type="pres">
      <dgm:prSet presAssocID="{6259760E-DED2-408F-B629-7A424D422A6B}" presName="negativeSpace" presStyleCnt="0"/>
      <dgm:spPr/>
    </dgm:pt>
    <dgm:pt modelId="{7C1C02E5-F2D8-475F-893D-E3934D6F0D24}" type="pres">
      <dgm:prSet presAssocID="{6259760E-DED2-408F-B629-7A424D422A6B}" presName="childText" presStyleLbl="conFgAcc1" presStyleIdx="1" presStyleCnt="3">
        <dgm:presLayoutVars>
          <dgm:bulletEnabled val="1"/>
        </dgm:presLayoutVars>
      </dgm:prSet>
      <dgm:spPr/>
    </dgm:pt>
    <dgm:pt modelId="{22C80189-C688-45B8-9CE7-E754F65773F3}" type="pres">
      <dgm:prSet presAssocID="{0FEE6BF2-AB9B-4D52-A8F2-39EA4C0F88B1}" presName="spaceBetweenRectangles" presStyleCnt="0"/>
      <dgm:spPr/>
    </dgm:pt>
    <dgm:pt modelId="{D6BE57BA-8D49-49E3-AF9E-CDDA08720E8B}" type="pres">
      <dgm:prSet presAssocID="{431269BA-AFBB-42A7-BF68-8FD6D2431233}" presName="parentLin" presStyleCnt="0"/>
      <dgm:spPr/>
    </dgm:pt>
    <dgm:pt modelId="{CA9403E7-1A67-45A2-BFF4-235213312793}" type="pres">
      <dgm:prSet presAssocID="{431269BA-AFBB-42A7-BF68-8FD6D2431233}" presName="parentLeftMargin" presStyleLbl="node1" presStyleIdx="1" presStyleCnt="3"/>
      <dgm:spPr/>
    </dgm:pt>
    <dgm:pt modelId="{59AD1F60-A43F-4253-8991-EB6406633315}" type="pres">
      <dgm:prSet presAssocID="{431269BA-AFBB-42A7-BF68-8FD6D24312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D85163C-19FA-4621-AA05-458CD8CD93D6}" type="pres">
      <dgm:prSet presAssocID="{431269BA-AFBB-42A7-BF68-8FD6D2431233}" presName="negativeSpace" presStyleCnt="0"/>
      <dgm:spPr/>
    </dgm:pt>
    <dgm:pt modelId="{6054AC71-CB3F-4E26-A3E0-4984E0E9AEAE}" type="pres">
      <dgm:prSet presAssocID="{431269BA-AFBB-42A7-BF68-8FD6D24312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3DEADC07-918C-4942-B1B4-6A277161DA90}" type="presOf" srcId="{EB75D456-77E3-4A94-9248-1F6B511193A6}" destId="{6054AC71-CB3F-4E26-A3E0-4984E0E9AEA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18F0952A-28A8-4588-B5EE-2A5DD0E67F02}" type="presOf" srcId="{530EC748-32AF-4698-A2E2-3BF6F742720C}" destId="{7C1C02E5-F2D8-475F-893D-E3934D6F0D24}" srcOrd="0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ECBCF83F-C3C0-4CDD-9E4D-1EF7CA1DF999}" srcId="{431269BA-AFBB-42A7-BF68-8FD6D2431233}" destId="{EB75D456-77E3-4A94-9248-1F6B511193A6}" srcOrd="0" destOrd="0" parTransId="{64FCFF92-D56F-495F-B22C-4D81CA91EB68}" sibTransId="{1D2379B0-741E-4375-A337-2E212A96D42A}"/>
    <dgm:cxn modelId="{C6560947-6E3C-4CD1-BD1E-B9511C8E5032}" srcId="{3A05E715-11D5-48AE-AA93-77A4F91088DB}" destId="{431269BA-AFBB-42A7-BF68-8FD6D2431233}" srcOrd="2" destOrd="0" parTransId="{E0657596-0271-4546-8D61-F1804AACCA96}" sibTransId="{3B86ECD4-ABDB-4EC5-9E7C-24296FEAC266}"/>
    <dgm:cxn modelId="{99BC2F6B-8668-4F32-AB72-19EB2225B6C5}" type="presOf" srcId="{431269BA-AFBB-42A7-BF68-8FD6D2431233}" destId="{59AD1F60-A43F-4253-8991-EB6406633315}" srcOrd="1" destOrd="0" presId="urn:microsoft.com/office/officeart/2005/8/layout/list1"/>
    <dgm:cxn modelId="{A327004F-D7F3-4CC1-9B5E-31751DE5739D}" type="presOf" srcId="{431269BA-AFBB-42A7-BF68-8FD6D2431233}" destId="{CA9403E7-1A67-45A2-BFF4-235213312793}" srcOrd="0" destOrd="0" presId="urn:microsoft.com/office/officeart/2005/8/layout/list1"/>
    <dgm:cxn modelId="{54D5B471-F40A-4281-AF59-E25A125965ED}" type="presOf" srcId="{6259760E-DED2-408F-B629-7A424D422A6B}" destId="{6F4C0C30-30F9-4D90-8B13-4B11C95D858D}" srcOrd="1" destOrd="0" presId="urn:microsoft.com/office/officeart/2005/8/layout/list1"/>
    <dgm:cxn modelId="{58B6B39D-C7B0-4852-BF53-61C5BB2A5C1C}" srcId="{3A05E715-11D5-48AE-AA93-77A4F91088DB}" destId="{6259760E-DED2-408F-B629-7A424D422A6B}" srcOrd="1" destOrd="0" parTransId="{674DE1BB-C299-4478-A206-B11BF4114747}" sibTransId="{0FEE6BF2-AB9B-4D52-A8F2-39EA4C0F88B1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6CD4E5C5-CFBA-4AC5-9380-7E2E531FBF74}" srcId="{6259760E-DED2-408F-B629-7A424D422A6B}" destId="{530EC748-32AF-4698-A2E2-3BF6F742720C}" srcOrd="0" destOrd="0" parTransId="{4B62B700-E661-4118-9327-1BE949333B5C}" sibTransId="{F988CEFE-80E1-4AA4-A99C-CBAF1FA355BC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858FABF9-D5E1-4C15-A621-9690A841BAC2}" type="presOf" srcId="{6259760E-DED2-408F-B629-7A424D422A6B}" destId="{777D6169-E5A3-4DBF-A4C7-29ACCB491C30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A68A369D-8669-4E9B-94AE-5471E53C2C98}" type="presParOf" srcId="{ACC3CEB4-D378-478F-9D58-2905026D0CFE}" destId="{1E76B73F-2286-45F0-98EB-026F74DC7F63}" srcOrd="3" destOrd="0" presId="urn:microsoft.com/office/officeart/2005/8/layout/list1"/>
    <dgm:cxn modelId="{B9CC7594-7D41-4155-95AE-35218FF32871}" type="presParOf" srcId="{ACC3CEB4-D378-478F-9D58-2905026D0CFE}" destId="{ED1DB6B4-3FA2-47F8-801D-7C66A921EF22}" srcOrd="4" destOrd="0" presId="urn:microsoft.com/office/officeart/2005/8/layout/list1"/>
    <dgm:cxn modelId="{BBD350F3-79A3-4024-8FD7-C1667AEECF70}" type="presParOf" srcId="{ED1DB6B4-3FA2-47F8-801D-7C66A921EF22}" destId="{777D6169-E5A3-4DBF-A4C7-29ACCB491C30}" srcOrd="0" destOrd="0" presId="urn:microsoft.com/office/officeart/2005/8/layout/list1"/>
    <dgm:cxn modelId="{EC6E189D-8FBF-4205-B0F4-1FDD94080045}" type="presParOf" srcId="{ED1DB6B4-3FA2-47F8-801D-7C66A921EF22}" destId="{6F4C0C30-30F9-4D90-8B13-4B11C95D858D}" srcOrd="1" destOrd="0" presId="urn:microsoft.com/office/officeart/2005/8/layout/list1"/>
    <dgm:cxn modelId="{84BE0878-8286-4F1B-99C1-EB9E429A99AB}" type="presParOf" srcId="{ACC3CEB4-D378-478F-9D58-2905026D0CFE}" destId="{9451C5E0-AD66-41FA-94E1-383F18292593}" srcOrd="5" destOrd="0" presId="urn:microsoft.com/office/officeart/2005/8/layout/list1"/>
    <dgm:cxn modelId="{1B8444BF-31D7-4AD5-9315-F3A2041F63B5}" type="presParOf" srcId="{ACC3CEB4-D378-478F-9D58-2905026D0CFE}" destId="{7C1C02E5-F2D8-475F-893D-E3934D6F0D24}" srcOrd="6" destOrd="0" presId="urn:microsoft.com/office/officeart/2005/8/layout/list1"/>
    <dgm:cxn modelId="{30BDC87B-95A6-457B-9718-4DB9CE2A5DC5}" type="presParOf" srcId="{ACC3CEB4-D378-478F-9D58-2905026D0CFE}" destId="{22C80189-C688-45B8-9CE7-E754F65773F3}" srcOrd="7" destOrd="0" presId="urn:microsoft.com/office/officeart/2005/8/layout/list1"/>
    <dgm:cxn modelId="{845089E5-7033-4C56-99DC-3ACF79ACE1B4}" type="presParOf" srcId="{ACC3CEB4-D378-478F-9D58-2905026D0CFE}" destId="{D6BE57BA-8D49-49E3-AF9E-CDDA08720E8B}" srcOrd="8" destOrd="0" presId="urn:microsoft.com/office/officeart/2005/8/layout/list1"/>
    <dgm:cxn modelId="{9CA8C73A-35C3-43D2-AD1B-A6E1D62442FB}" type="presParOf" srcId="{D6BE57BA-8D49-49E3-AF9E-CDDA08720E8B}" destId="{CA9403E7-1A67-45A2-BFF4-235213312793}" srcOrd="0" destOrd="0" presId="urn:microsoft.com/office/officeart/2005/8/layout/list1"/>
    <dgm:cxn modelId="{AF3FF2F0-B5B8-44D9-A8A3-FFCE0DF50389}" type="presParOf" srcId="{D6BE57BA-8D49-49E3-AF9E-CDDA08720E8B}" destId="{59AD1F60-A43F-4253-8991-EB6406633315}" srcOrd="1" destOrd="0" presId="urn:microsoft.com/office/officeart/2005/8/layout/list1"/>
    <dgm:cxn modelId="{85246ECA-CE8D-4F35-8707-9965D4B48AF1}" type="presParOf" srcId="{ACC3CEB4-D378-478F-9D58-2905026D0CFE}" destId="{9D85163C-19FA-4621-AA05-458CD8CD93D6}" srcOrd="9" destOrd="0" presId="urn:microsoft.com/office/officeart/2005/8/layout/list1"/>
    <dgm:cxn modelId="{CA858873-570C-433D-B459-7E4AD17A51BD}" type="presParOf" srcId="{ACC3CEB4-D378-478F-9D58-2905026D0CFE}" destId="{6054AC71-CB3F-4E26-A3E0-4984E0E9AE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3986E13-8A8D-4F72-BBBA-866C47D918A0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Team Responsibilities</a:t>
          </a:r>
        </a:p>
      </dgm:t>
    </dgm:pt>
    <dgm:pt modelId="{827EA6A4-93BD-4722-802E-F53BC1A1F389}" type="parTrans" cxnId="{D57C33E3-ACA1-458E-8901-ACC861E3E59A}">
      <dgm:prSet/>
      <dgm:spPr/>
      <dgm:t>
        <a:bodyPr/>
        <a:lstStyle/>
        <a:p>
          <a:endParaRPr lang="en-US"/>
        </a:p>
      </dgm:t>
    </dgm:pt>
    <dgm:pt modelId="{CB695079-CBC7-406B-907D-1159EAFE152B}" type="sibTrans" cxnId="{D57C33E3-ACA1-458E-8901-ACC861E3E59A}">
      <dgm:prSet/>
      <dgm:spPr/>
      <dgm:t>
        <a:bodyPr/>
        <a:lstStyle/>
        <a:p>
          <a:endParaRPr lang="en-US"/>
        </a:p>
      </dgm:t>
    </dgm:pt>
    <dgm:pt modelId="{72B3BC6C-98D2-41E0-A908-7C63B620CEBB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Team Members</a:t>
          </a:r>
        </a:p>
      </dgm:t>
    </dgm:pt>
    <dgm:pt modelId="{119DFCB7-24B3-4D20-99E2-5B207DD58E3C}" type="parTrans" cxnId="{E87F9AC1-6222-44B7-9577-520F089F589C}">
      <dgm:prSet/>
      <dgm:spPr/>
      <dgm:t>
        <a:bodyPr/>
        <a:lstStyle/>
        <a:p>
          <a:endParaRPr lang="en-US"/>
        </a:p>
      </dgm:t>
    </dgm:pt>
    <dgm:pt modelId="{69D32B49-BB7C-4F53-8341-DC94159C3D1C}" type="sibTrans" cxnId="{E87F9AC1-6222-44B7-9577-520F089F589C}">
      <dgm:prSet/>
      <dgm:spPr/>
      <dgm:t>
        <a:bodyPr/>
        <a:lstStyle/>
        <a:p>
          <a:endParaRPr lang="en-US"/>
        </a:p>
      </dgm:t>
    </dgm:pt>
    <dgm:pt modelId="{1E231A04-C671-40C9-9832-906304713B1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Timeline and Milestones</a:t>
          </a:r>
        </a:p>
      </dgm:t>
    </dgm:pt>
    <dgm:pt modelId="{79378FEE-5592-4016-BEE3-272254ACA791}" type="parTrans" cxnId="{4BFA26D9-A2C7-4337-83CC-C8377E74C93B}">
      <dgm:prSet/>
      <dgm:spPr/>
      <dgm:t>
        <a:bodyPr/>
        <a:lstStyle/>
        <a:p>
          <a:endParaRPr lang="en-US"/>
        </a:p>
      </dgm:t>
    </dgm:pt>
    <dgm:pt modelId="{73F50B48-C87D-49FD-8404-1D72F95BD829}" type="sibTrans" cxnId="{4BFA26D9-A2C7-4337-83CC-C8377E74C93B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F8E63B09-AD3E-40FD-B0B5-1A955DEEEDED}" type="pres">
      <dgm:prSet presAssocID="{83986E13-8A8D-4F72-BBBA-866C47D918A0}" presName="compNode" presStyleCnt="0"/>
      <dgm:spPr/>
    </dgm:pt>
    <dgm:pt modelId="{B1A3D99B-E378-4CE4-A970-5501A5FC15F8}" type="pres">
      <dgm:prSet presAssocID="{83986E13-8A8D-4F72-BBBA-866C47D918A0}" presName="iconBgRect" presStyleLbl="bgShp" presStyleIdx="0" presStyleCnt="3" custLinFactNeighborX="88684" custLinFactNeighborY="-47557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2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BF1E08D-04EA-402A-ACC6-931F7AE5F08B}" type="pres">
      <dgm:prSet presAssocID="{83986E13-8A8D-4F72-BBBA-866C47D918A0}" presName="iconRect" presStyleLbl="node1" presStyleIdx="0" presStyleCnt="3" custLinFactX="54563" custLinFactNeighborX="100000" custLinFactNeighborY="-8288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chemeClr val="bg1">
              <a:alpha val="0"/>
            </a:schemeClr>
          </a:solidFill>
        </a:ln>
      </dgm:spPr>
      <dgm:extLst>
        <a:ext uri="{E40237B7-FDA0-4F09-8148-C483321AD2D9}">
          <dgm14:cNvPr xmlns:dgm14="http://schemas.microsoft.com/office/drawing/2010/diagram" id="0" name="" descr="Decision chart"/>
        </a:ext>
      </dgm:extLst>
    </dgm:pt>
    <dgm:pt modelId="{CAF8B05F-33E0-4102-AA51-4CA3141B9A38}" type="pres">
      <dgm:prSet presAssocID="{83986E13-8A8D-4F72-BBBA-866C47D918A0}" presName="spaceRect" presStyleCnt="0"/>
      <dgm:spPr/>
    </dgm:pt>
    <dgm:pt modelId="{D4A3653C-4744-45AF-B5B8-D4DB63E43049}" type="pres">
      <dgm:prSet presAssocID="{83986E13-8A8D-4F72-BBBA-866C47D918A0}" presName="textRect" presStyleLbl="revTx" presStyleIdx="0" presStyleCnt="3" custLinFactY="-30232" custLinFactNeighborX="54097" custLinFactNeighborY="-100000">
        <dgm:presLayoutVars>
          <dgm:chMax val="1"/>
          <dgm:chPref val="1"/>
        </dgm:presLayoutVars>
      </dgm:prSet>
      <dgm:spPr/>
    </dgm:pt>
    <dgm:pt modelId="{D3077F8B-E6EA-46C8-8C0D-196B80AC948F}" type="pres">
      <dgm:prSet presAssocID="{CB695079-CBC7-406B-907D-1159EAFE152B}" presName="sibTrans" presStyleCnt="0"/>
      <dgm:spPr/>
    </dgm:pt>
    <dgm:pt modelId="{51A68D71-C47E-49C0-9DFE-0F6C45624C35}" type="pres">
      <dgm:prSet presAssocID="{72B3BC6C-98D2-41E0-A908-7C63B620CEBB}" presName="compNode" presStyleCnt="0"/>
      <dgm:spPr/>
    </dgm:pt>
    <dgm:pt modelId="{5CF01956-22B2-4AB2-8F44-FDF01982BBD4}" type="pres">
      <dgm:prSet presAssocID="{72B3BC6C-98D2-41E0-A908-7C63B620CEBB}" presName="iconBgRect" presStyleLbl="bgShp" presStyleIdx="1" presStyleCnt="3" custLinFactX="28232" custLinFactNeighborX="100000" custLinFactNeighborY="-49450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726F456-0E0C-4482-B1B5-7D9E383EB708}" type="pres">
      <dgm:prSet presAssocID="{72B3BC6C-98D2-41E0-A908-7C63B620CEBB}" presName="iconRect" presStyleLbl="node1" presStyleIdx="1" presStyleCnt="3" custLinFactX="100000" custLinFactNeighborX="123489" custLinFactNeighborY="-8618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96036824-0E4F-4F96-998D-E050DD2C831A}" type="pres">
      <dgm:prSet presAssocID="{72B3BC6C-98D2-41E0-A908-7C63B620CEBB}" presName="spaceRect" presStyleCnt="0"/>
      <dgm:spPr/>
    </dgm:pt>
    <dgm:pt modelId="{731B1D4A-37C2-4A73-AAB4-55F98F43977A}" type="pres">
      <dgm:prSet presAssocID="{72B3BC6C-98D2-41E0-A908-7C63B620CEBB}" presName="textRect" presStyleLbl="revTx" presStyleIdx="1" presStyleCnt="3" custLinFactY="-44785" custLinFactNeighborX="78221" custLinFactNeighborY="-100000">
        <dgm:presLayoutVars>
          <dgm:chMax val="1"/>
          <dgm:chPref val="1"/>
        </dgm:presLayoutVars>
      </dgm:prSet>
      <dgm:spPr/>
    </dgm:pt>
    <dgm:pt modelId="{F1C64A26-5342-46D5-8F8A-3DD494246ED6}" type="pres">
      <dgm:prSet presAssocID="{69D32B49-BB7C-4F53-8341-DC94159C3D1C}" presName="sibTrans" presStyleCnt="0"/>
      <dgm:spPr/>
    </dgm:pt>
    <dgm:pt modelId="{5441F691-8B0F-4475-A6BD-C0E30BAE8AFA}" type="pres">
      <dgm:prSet presAssocID="{1E231A04-C671-40C9-9832-906304713B14}" presName="compNode" presStyleCnt="0"/>
      <dgm:spPr/>
    </dgm:pt>
    <dgm:pt modelId="{097C9F28-32E7-4B75-B833-B091B5406356}" type="pres">
      <dgm:prSet presAssocID="{1E231A04-C671-40C9-9832-906304713B14}" presName="iconBgRect" presStyleLbl="bgShp" presStyleIdx="2" presStyleCnt="3" custLinFactX="-85052" custLinFactY="24589" custLinFactNeighborX="-100000" custLinFactNeighborY="100000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DEBDCDBF-1EF5-471D-B376-94B0CFD71FAB}" type="pres">
      <dgm:prSet presAssocID="{1E231A04-C671-40C9-9832-906304713B14}" presName="iconRect" presStyleLbl="node1" presStyleIdx="2" presStyleCnt="3" custLinFactX="-122519" custLinFactY="100000" custLinFactNeighborX="-200000" custLinFactNeighborY="11714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0D1F01D7-C396-4870-9AD7-7C6AE90BC6DE}" type="pres">
      <dgm:prSet presAssocID="{1E231A04-C671-40C9-9832-906304713B14}" presName="spaceRect" presStyleCnt="0"/>
      <dgm:spPr/>
    </dgm:pt>
    <dgm:pt modelId="{F8914F10-E79E-48B2-8B3D-04952F77C389}" type="pres">
      <dgm:prSet presAssocID="{1E231A04-C671-40C9-9832-906304713B14}" presName="textRect" presStyleLbl="revTx" presStyleIdx="2" presStyleCnt="3" custLinFactX="-12882" custLinFactY="100000" custLinFactNeighborX="-100000" custLinFactNeighborY="119809">
        <dgm:presLayoutVars>
          <dgm:chMax val="1"/>
          <dgm:chPref val="1"/>
        </dgm:presLayoutVars>
      </dgm:prSet>
      <dgm:spPr/>
    </dgm:pt>
  </dgm:ptLst>
  <dgm:cxnLst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78CDB553-7E29-4B0A-84A6-496D1DCB58F4}" type="presOf" srcId="{1E231A04-C671-40C9-9832-906304713B14}" destId="{F8914F10-E79E-48B2-8B3D-04952F77C389}" srcOrd="0" destOrd="0" presId="urn:microsoft.com/office/officeart/2018/5/layout/IconLeafLabelList"/>
    <dgm:cxn modelId="{EE9C8DA7-E7E2-428D-9B1A-7982FBEABB88}" type="presOf" srcId="{72B3BC6C-98D2-41E0-A908-7C63B620CEBB}" destId="{731B1D4A-37C2-4A73-AAB4-55F98F43977A}" srcOrd="0" destOrd="0" presId="urn:microsoft.com/office/officeart/2018/5/layout/IconLeafLabelList"/>
    <dgm:cxn modelId="{957FA4BB-82AC-40E6-A7A1-2CCBEF802427}" type="presOf" srcId="{83986E13-8A8D-4F72-BBBA-866C47D918A0}" destId="{D4A3653C-4744-45AF-B5B8-D4DB63E43049}" srcOrd="0" destOrd="0" presId="urn:microsoft.com/office/officeart/2018/5/layout/IconLeafLabelList"/>
    <dgm:cxn modelId="{E87F9AC1-6222-44B7-9577-520F089F589C}" srcId="{960E99F4-3F8F-445B-BC6C-187B3DC31DE0}" destId="{72B3BC6C-98D2-41E0-A908-7C63B620CEBB}" srcOrd="1" destOrd="0" parTransId="{119DFCB7-24B3-4D20-99E2-5B207DD58E3C}" sibTransId="{69D32B49-BB7C-4F53-8341-DC94159C3D1C}"/>
    <dgm:cxn modelId="{4BFA26D9-A2C7-4337-83CC-C8377E74C93B}" srcId="{960E99F4-3F8F-445B-BC6C-187B3DC31DE0}" destId="{1E231A04-C671-40C9-9832-906304713B14}" srcOrd="2" destOrd="0" parTransId="{79378FEE-5592-4016-BEE3-272254ACA791}" sibTransId="{73F50B48-C87D-49FD-8404-1D72F95BD829}"/>
    <dgm:cxn modelId="{D57C33E3-ACA1-458E-8901-ACC861E3E59A}" srcId="{960E99F4-3F8F-445B-BC6C-187B3DC31DE0}" destId="{83986E13-8A8D-4F72-BBBA-866C47D918A0}" srcOrd="0" destOrd="0" parTransId="{827EA6A4-93BD-4722-802E-F53BC1A1F389}" sibTransId="{CB695079-CBC7-406B-907D-1159EAFE152B}"/>
    <dgm:cxn modelId="{06238330-8C9F-436E-99F2-AA9E6305DA25}" type="presParOf" srcId="{6FCBABDE-5F0A-4467-8447-7F2F5DAFB76A}" destId="{F8E63B09-AD3E-40FD-B0B5-1A955DEEEDED}" srcOrd="0" destOrd="0" presId="urn:microsoft.com/office/officeart/2018/5/layout/IconLeafLabelList"/>
    <dgm:cxn modelId="{C528E89E-B955-46CB-BC26-15E528A6F048}" type="presParOf" srcId="{F8E63B09-AD3E-40FD-B0B5-1A955DEEEDED}" destId="{B1A3D99B-E378-4CE4-A970-5501A5FC15F8}" srcOrd="0" destOrd="0" presId="urn:microsoft.com/office/officeart/2018/5/layout/IconLeafLabelList"/>
    <dgm:cxn modelId="{7375FED9-32C7-4A33-9092-881C90785AAD}" type="presParOf" srcId="{F8E63B09-AD3E-40FD-B0B5-1A955DEEEDED}" destId="{3BF1E08D-04EA-402A-ACC6-931F7AE5F08B}" srcOrd="1" destOrd="0" presId="urn:microsoft.com/office/officeart/2018/5/layout/IconLeafLabelList"/>
    <dgm:cxn modelId="{35C5D062-2F0F-4BD3-A57A-372C41997673}" type="presParOf" srcId="{F8E63B09-AD3E-40FD-B0B5-1A955DEEEDED}" destId="{CAF8B05F-33E0-4102-AA51-4CA3141B9A38}" srcOrd="2" destOrd="0" presId="urn:microsoft.com/office/officeart/2018/5/layout/IconLeafLabelList"/>
    <dgm:cxn modelId="{2887A606-94CB-4C86-BFB3-17F3A7BD6F9D}" type="presParOf" srcId="{F8E63B09-AD3E-40FD-B0B5-1A955DEEEDED}" destId="{D4A3653C-4744-45AF-B5B8-D4DB63E43049}" srcOrd="3" destOrd="0" presId="urn:microsoft.com/office/officeart/2018/5/layout/IconLeafLabelList"/>
    <dgm:cxn modelId="{5C7C1EE1-F2B5-4AFF-A1AF-3B99A68A599B}" type="presParOf" srcId="{6FCBABDE-5F0A-4467-8447-7F2F5DAFB76A}" destId="{D3077F8B-E6EA-46C8-8C0D-196B80AC948F}" srcOrd="1" destOrd="0" presId="urn:microsoft.com/office/officeart/2018/5/layout/IconLeafLabelList"/>
    <dgm:cxn modelId="{F435BE9F-1B0D-48CC-8319-B744D420E1A8}" type="presParOf" srcId="{6FCBABDE-5F0A-4467-8447-7F2F5DAFB76A}" destId="{51A68D71-C47E-49C0-9DFE-0F6C45624C35}" srcOrd="2" destOrd="0" presId="urn:microsoft.com/office/officeart/2018/5/layout/IconLeafLabelList"/>
    <dgm:cxn modelId="{AF853F7E-9887-4396-9336-54DAE522DD17}" type="presParOf" srcId="{51A68D71-C47E-49C0-9DFE-0F6C45624C35}" destId="{5CF01956-22B2-4AB2-8F44-FDF01982BBD4}" srcOrd="0" destOrd="0" presId="urn:microsoft.com/office/officeart/2018/5/layout/IconLeafLabelList"/>
    <dgm:cxn modelId="{5F520E4F-68E2-4206-9C9A-DBB839F4F557}" type="presParOf" srcId="{51A68D71-C47E-49C0-9DFE-0F6C45624C35}" destId="{0726F456-0E0C-4482-B1B5-7D9E383EB708}" srcOrd="1" destOrd="0" presId="urn:microsoft.com/office/officeart/2018/5/layout/IconLeafLabelList"/>
    <dgm:cxn modelId="{42DE11F7-705B-4C83-909D-ABC24F4C5A6E}" type="presParOf" srcId="{51A68D71-C47E-49C0-9DFE-0F6C45624C35}" destId="{96036824-0E4F-4F96-998D-E050DD2C831A}" srcOrd="2" destOrd="0" presId="urn:microsoft.com/office/officeart/2018/5/layout/IconLeafLabelList"/>
    <dgm:cxn modelId="{494EB89E-8011-46EB-A5C9-124172592CBB}" type="presParOf" srcId="{51A68D71-C47E-49C0-9DFE-0F6C45624C35}" destId="{731B1D4A-37C2-4A73-AAB4-55F98F43977A}" srcOrd="3" destOrd="0" presId="urn:microsoft.com/office/officeart/2018/5/layout/IconLeafLabelList"/>
    <dgm:cxn modelId="{23EA1D5C-4757-4428-A4FE-49976FEF67FA}" type="presParOf" srcId="{6FCBABDE-5F0A-4467-8447-7F2F5DAFB76A}" destId="{F1C64A26-5342-46D5-8F8A-3DD494246ED6}" srcOrd="3" destOrd="0" presId="urn:microsoft.com/office/officeart/2018/5/layout/IconLeafLabelList"/>
    <dgm:cxn modelId="{342A62DD-A361-4E86-A84A-0D78B4990AEA}" type="presParOf" srcId="{6FCBABDE-5F0A-4467-8447-7F2F5DAFB76A}" destId="{5441F691-8B0F-4475-A6BD-C0E30BAE8AFA}" srcOrd="4" destOrd="0" presId="urn:microsoft.com/office/officeart/2018/5/layout/IconLeafLabelList"/>
    <dgm:cxn modelId="{DBE8FD47-43BC-4EE5-A88E-F2CAB98711CE}" type="presParOf" srcId="{5441F691-8B0F-4475-A6BD-C0E30BAE8AFA}" destId="{097C9F28-32E7-4B75-B833-B091B5406356}" srcOrd="0" destOrd="0" presId="urn:microsoft.com/office/officeart/2018/5/layout/IconLeafLabelList"/>
    <dgm:cxn modelId="{920377BE-ECDC-4C55-B90A-A142CA0CA1B2}" type="presParOf" srcId="{5441F691-8B0F-4475-A6BD-C0E30BAE8AFA}" destId="{DEBDCDBF-1EF5-471D-B376-94B0CFD71FAB}" srcOrd="1" destOrd="0" presId="urn:microsoft.com/office/officeart/2018/5/layout/IconLeafLabelList"/>
    <dgm:cxn modelId="{D336942A-7069-41E2-A02A-157105670895}" type="presParOf" srcId="{5441F691-8B0F-4475-A6BD-C0E30BAE8AFA}" destId="{0D1F01D7-C396-4870-9AD7-7C6AE90BC6DE}" srcOrd="2" destOrd="0" presId="urn:microsoft.com/office/officeart/2018/5/layout/IconLeafLabelList"/>
    <dgm:cxn modelId="{6322EBF2-5600-4F31-B729-F2899B5FC7A8}" type="presParOf" srcId="{5441F691-8B0F-4475-A6BD-C0E30BAE8AFA}" destId="{F8914F10-E79E-48B2-8B3D-04952F77C389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7D5222-BB25-4089-BF44-1CA143FE95B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C2F86FE-EF7A-4526-BED9-4571DDF3413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gm:t>
    </dgm:pt>
    <dgm:pt modelId="{12D6CB33-FACA-4DD4-8F36-FEBC11BFC4A8}" type="parTrans" cxnId="{E97E7E89-055B-488A-BC1B-0C5032BAD8C9}">
      <dgm:prSet/>
      <dgm:spPr/>
      <dgm:t>
        <a:bodyPr/>
        <a:lstStyle/>
        <a:p>
          <a:endParaRPr lang="en-US"/>
        </a:p>
      </dgm:t>
    </dgm:pt>
    <dgm:pt modelId="{7B64CB4D-CBB7-4E17-B4B9-E374F27C2C4F}" type="sibTrans" cxnId="{E97E7E89-055B-488A-BC1B-0C5032BAD8C9}">
      <dgm:prSet/>
      <dgm:spPr/>
      <dgm:t>
        <a:bodyPr/>
        <a:lstStyle/>
        <a:p>
          <a:endParaRPr lang="en-US"/>
        </a:p>
      </dgm:t>
    </dgm:pt>
    <dgm:pt modelId="{43EDD932-DE89-4BFB-9657-36BDB2F3167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gm:t>
    </dgm:pt>
    <dgm:pt modelId="{A3BF2256-11CE-4094-9600-647468DF0708}" type="parTrans" cxnId="{FACB6177-66BA-41EC-A871-AA85CE5C39A2}">
      <dgm:prSet/>
      <dgm:spPr/>
      <dgm:t>
        <a:bodyPr/>
        <a:lstStyle/>
        <a:p>
          <a:endParaRPr lang="en-US"/>
        </a:p>
      </dgm:t>
    </dgm:pt>
    <dgm:pt modelId="{86373AE0-3A84-4516-9017-49DF22D5AED1}" type="sibTrans" cxnId="{FACB6177-66BA-41EC-A871-AA85CE5C39A2}">
      <dgm:prSet/>
      <dgm:spPr/>
      <dgm:t>
        <a:bodyPr/>
        <a:lstStyle/>
        <a:p>
          <a:endParaRPr lang="en-US"/>
        </a:p>
      </dgm:t>
    </dgm:pt>
    <dgm:pt modelId="{E9F735C8-28DD-400E-ACE5-5B244C9699F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gm:t>
    </dgm:pt>
    <dgm:pt modelId="{A88BDB29-002A-476B-922C-AB0897E5EA34}" type="parTrans" cxnId="{2F71E5BE-AF55-47A3-8938-798EBE3D43F6}">
      <dgm:prSet/>
      <dgm:spPr/>
      <dgm:t>
        <a:bodyPr/>
        <a:lstStyle/>
        <a:p>
          <a:endParaRPr lang="en-US"/>
        </a:p>
      </dgm:t>
    </dgm:pt>
    <dgm:pt modelId="{698A11B5-4C10-4618-B8EF-BC1C3DFB1C5E}" type="sibTrans" cxnId="{2F71E5BE-AF55-47A3-8938-798EBE3D43F6}">
      <dgm:prSet/>
      <dgm:spPr/>
      <dgm:t>
        <a:bodyPr/>
        <a:lstStyle/>
        <a:p>
          <a:endParaRPr lang="en-US"/>
        </a:p>
      </dgm:t>
    </dgm:pt>
    <dgm:pt modelId="{506D736D-B92D-4A2B-A8D4-D6E535D902F9}" type="pres">
      <dgm:prSet presAssocID="{AC7D5222-BB25-4089-BF44-1CA143FE95B7}" presName="root" presStyleCnt="0">
        <dgm:presLayoutVars>
          <dgm:dir/>
          <dgm:resizeHandles val="exact"/>
        </dgm:presLayoutVars>
      </dgm:prSet>
      <dgm:spPr/>
    </dgm:pt>
    <dgm:pt modelId="{76AFD048-3296-4ECD-A0C5-C9F61FA3508F}" type="pres">
      <dgm:prSet presAssocID="{AC2F86FE-EF7A-4526-BED9-4571DDF34133}" presName="compNode" presStyleCnt="0"/>
      <dgm:spPr/>
    </dgm:pt>
    <dgm:pt modelId="{9257D929-04AA-4E5E-A8CA-0C7034416B16}" type="pres">
      <dgm:prSet presAssocID="{AC2F86FE-EF7A-4526-BED9-4571DDF34133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80882319-8449-4E83-BE3B-F5C887E18559}" type="pres">
      <dgm:prSet presAssocID="{AC2F86FE-EF7A-4526-BED9-4571DDF3413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16FA507F-73CB-475F-8081-E9D8E56E4FB4}" type="pres">
      <dgm:prSet presAssocID="{AC2F86FE-EF7A-4526-BED9-4571DDF34133}" presName="spaceRect" presStyleCnt="0"/>
      <dgm:spPr/>
    </dgm:pt>
    <dgm:pt modelId="{E072B792-2F62-4506-9A03-0E1F4B905F21}" type="pres">
      <dgm:prSet presAssocID="{AC2F86FE-EF7A-4526-BED9-4571DDF34133}" presName="textRect" presStyleLbl="revTx" presStyleIdx="0" presStyleCnt="3">
        <dgm:presLayoutVars>
          <dgm:chMax val="1"/>
          <dgm:chPref val="1"/>
        </dgm:presLayoutVars>
      </dgm:prSet>
      <dgm:spPr/>
    </dgm:pt>
    <dgm:pt modelId="{105249D6-9811-4364-963F-0D3CF75A93AA}" type="pres">
      <dgm:prSet presAssocID="{7B64CB4D-CBB7-4E17-B4B9-E374F27C2C4F}" presName="sibTrans" presStyleCnt="0"/>
      <dgm:spPr/>
    </dgm:pt>
    <dgm:pt modelId="{D11B60CC-E135-4D06-A158-6822E1F7A77B}" type="pres">
      <dgm:prSet presAssocID="{43EDD932-DE89-4BFB-9657-36BDB2F31674}" presName="compNode" presStyleCnt="0"/>
      <dgm:spPr/>
    </dgm:pt>
    <dgm:pt modelId="{E05938BE-29DB-4295-842E-5CBB6E2C4450}" type="pres">
      <dgm:prSet presAssocID="{43EDD932-DE89-4BFB-9657-36BDB2F31674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50425A0-5195-440F-93D4-F91D68A51F5B}" type="pres">
      <dgm:prSet presAssocID="{43EDD932-DE89-4BFB-9657-36BDB2F3167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rglass"/>
        </a:ext>
      </dgm:extLst>
    </dgm:pt>
    <dgm:pt modelId="{7AE75F78-3F0C-44A1-97AA-5565BA12EC1D}" type="pres">
      <dgm:prSet presAssocID="{43EDD932-DE89-4BFB-9657-36BDB2F31674}" presName="spaceRect" presStyleCnt="0"/>
      <dgm:spPr/>
    </dgm:pt>
    <dgm:pt modelId="{BA8FB59B-BD23-48D9-9EAF-043A7B066939}" type="pres">
      <dgm:prSet presAssocID="{43EDD932-DE89-4BFB-9657-36BDB2F31674}" presName="textRect" presStyleLbl="revTx" presStyleIdx="1" presStyleCnt="3">
        <dgm:presLayoutVars>
          <dgm:chMax val="1"/>
          <dgm:chPref val="1"/>
        </dgm:presLayoutVars>
      </dgm:prSet>
      <dgm:spPr/>
    </dgm:pt>
    <dgm:pt modelId="{81FFCEBD-CF8B-4CC5-842E-30FA13ED2E2F}" type="pres">
      <dgm:prSet presAssocID="{86373AE0-3A84-4516-9017-49DF22D5AED1}" presName="sibTrans" presStyleCnt="0"/>
      <dgm:spPr/>
    </dgm:pt>
    <dgm:pt modelId="{71CE2ED4-2A5C-4FDE-A803-159B3BA0BB6E}" type="pres">
      <dgm:prSet presAssocID="{E9F735C8-28DD-400E-ACE5-5B244C9699F6}" presName="compNode" presStyleCnt="0"/>
      <dgm:spPr/>
    </dgm:pt>
    <dgm:pt modelId="{E55A8423-7316-46EF-AE7A-EA7B49D84743}" type="pres">
      <dgm:prSet presAssocID="{E9F735C8-28DD-400E-ACE5-5B244C9699F6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BFD0F46F-1595-4F07-B18E-E287A6AC8549}" type="pres">
      <dgm:prSet presAssocID="{E9F735C8-28DD-400E-ACE5-5B244C9699F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5A7F1AF2-F83D-443A-B55C-6746992BD902}" type="pres">
      <dgm:prSet presAssocID="{E9F735C8-28DD-400E-ACE5-5B244C9699F6}" presName="spaceRect" presStyleCnt="0"/>
      <dgm:spPr/>
    </dgm:pt>
    <dgm:pt modelId="{88CCCD86-E508-498C-8212-951679F82A96}" type="pres">
      <dgm:prSet presAssocID="{E9F735C8-28DD-400E-ACE5-5B244C9699F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01A9C35-1B56-457C-98FC-DF230274F62B}" type="presOf" srcId="{AC7D5222-BB25-4089-BF44-1CA143FE95B7}" destId="{506D736D-B92D-4A2B-A8D4-D6E535D902F9}" srcOrd="0" destOrd="0" presId="urn:microsoft.com/office/officeart/2018/5/layout/IconLeafLabelList"/>
    <dgm:cxn modelId="{36E74F4A-B745-45EE-BD25-1AA4390D5687}" type="presOf" srcId="{43EDD932-DE89-4BFB-9657-36BDB2F31674}" destId="{BA8FB59B-BD23-48D9-9EAF-043A7B066939}" srcOrd="0" destOrd="0" presId="urn:microsoft.com/office/officeart/2018/5/layout/IconLeafLabelList"/>
    <dgm:cxn modelId="{FACB6177-66BA-41EC-A871-AA85CE5C39A2}" srcId="{AC7D5222-BB25-4089-BF44-1CA143FE95B7}" destId="{43EDD932-DE89-4BFB-9657-36BDB2F31674}" srcOrd="1" destOrd="0" parTransId="{A3BF2256-11CE-4094-9600-647468DF0708}" sibTransId="{86373AE0-3A84-4516-9017-49DF22D5AED1}"/>
    <dgm:cxn modelId="{52EF207F-E22B-428B-89AE-8DF4581213D5}" type="presOf" srcId="{E9F735C8-28DD-400E-ACE5-5B244C9699F6}" destId="{88CCCD86-E508-498C-8212-951679F82A96}" srcOrd="0" destOrd="0" presId="urn:microsoft.com/office/officeart/2018/5/layout/IconLeafLabelList"/>
    <dgm:cxn modelId="{E97E7E89-055B-488A-BC1B-0C5032BAD8C9}" srcId="{AC7D5222-BB25-4089-BF44-1CA143FE95B7}" destId="{AC2F86FE-EF7A-4526-BED9-4571DDF34133}" srcOrd="0" destOrd="0" parTransId="{12D6CB33-FACA-4DD4-8F36-FEBC11BFC4A8}" sibTransId="{7B64CB4D-CBB7-4E17-B4B9-E374F27C2C4F}"/>
    <dgm:cxn modelId="{2F71E5BE-AF55-47A3-8938-798EBE3D43F6}" srcId="{AC7D5222-BB25-4089-BF44-1CA143FE95B7}" destId="{E9F735C8-28DD-400E-ACE5-5B244C9699F6}" srcOrd="2" destOrd="0" parTransId="{A88BDB29-002A-476B-922C-AB0897E5EA34}" sibTransId="{698A11B5-4C10-4618-B8EF-BC1C3DFB1C5E}"/>
    <dgm:cxn modelId="{E54B05FA-A230-48E0-9A3D-C051CB378E32}" type="presOf" srcId="{AC2F86FE-EF7A-4526-BED9-4571DDF34133}" destId="{E072B792-2F62-4506-9A03-0E1F4B905F21}" srcOrd="0" destOrd="0" presId="urn:microsoft.com/office/officeart/2018/5/layout/IconLeafLabelList"/>
    <dgm:cxn modelId="{6F049BEC-4090-4519-967C-4633DFFAF9BB}" type="presParOf" srcId="{506D736D-B92D-4A2B-A8D4-D6E535D902F9}" destId="{76AFD048-3296-4ECD-A0C5-C9F61FA3508F}" srcOrd="0" destOrd="0" presId="urn:microsoft.com/office/officeart/2018/5/layout/IconLeafLabelList"/>
    <dgm:cxn modelId="{83609676-F933-4783-BCC4-89BF6CC7C9EC}" type="presParOf" srcId="{76AFD048-3296-4ECD-A0C5-C9F61FA3508F}" destId="{9257D929-04AA-4E5E-A8CA-0C7034416B16}" srcOrd="0" destOrd="0" presId="urn:microsoft.com/office/officeart/2018/5/layout/IconLeafLabelList"/>
    <dgm:cxn modelId="{31EECED6-CDB3-4AA6-88D2-7DF9A004D491}" type="presParOf" srcId="{76AFD048-3296-4ECD-A0C5-C9F61FA3508F}" destId="{80882319-8449-4E83-BE3B-F5C887E18559}" srcOrd="1" destOrd="0" presId="urn:microsoft.com/office/officeart/2018/5/layout/IconLeafLabelList"/>
    <dgm:cxn modelId="{84B6C5BB-01BD-4F52-813C-CE48EFDBC4DE}" type="presParOf" srcId="{76AFD048-3296-4ECD-A0C5-C9F61FA3508F}" destId="{16FA507F-73CB-475F-8081-E9D8E56E4FB4}" srcOrd="2" destOrd="0" presId="urn:microsoft.com/office/officeart/2018/5/layout/IconLeafLabelList"/>
    <dgm:cxn modelId="{99432614-6FA1-43F0-B5C4-E765C1578955}" type="presParOf" srcId="{76AFD048-3296-4ECD-A0C5-C9F61FA3508F}" destId="{E072B792-2F62-4506-9A03-0E1F4B905F21}" srcOrd="3" destOrd="0" presId="urn:microsoft.com/office/officeart/2018/5/layout/IconLeafLabelList"/>
    <dgm:cxn modelId="{F8A1D873-B35A-4C6F-BF69-754F6984C1FC}" type="presParOf" srcId="{506D736D-B92D-4A2B-A8D4-D6E535D902F9}" destId="{105249D6-9811-4364-963F-0D3CF75A93AA}" srcOrd="1" destOrd="0" presId="urn:microsoft.com/office/officeart/2018/5/layout/IconLeafLabelList"/>
    <dgm:cxn modelId="{A18F4B5E-AA2B-405C-A509-BCF16DF68E2D}" type="presParOf" srcId="{506D736D-B92D-4A2B-A8D4-D6E535D902F9}" destId="{D11B60CC-E135-4D06-A158-6822E1F7A77B}" srcOrd="2" destOrd="0" presId="urn:microsoft.com/office/officeart/2018/5/layout/IconLeafLabelList"/>
    <dgm:cxn modelId="{E5AF515A-DF33-45E8-96A9-5391EBAFFC53}" type="presParOf" srcId="{D11B60CC-E135-4D06-A158-6822E1F7A77B}" destId="{E05938BE-29DB-4295-842E-5CBB6E2C4450}" srcOrd="0" destOrd="0" presId="urn:microsoft.com/office/officeart/2018/5/layout/IconLeafLabelList"/>
    <dgm:cxn modelId="{2E673641-567B-4EBB-8A00-B3DE7CA22EAD}" type="presParOf" srcId="{D11B60CC-E135-4D06-A158-6822E1F7A77B}" destId="{750425A0-5195-440F-93D4-F91D68A51F5B}" srcOrd="1" destOrd="0" presId="urn:microsoft.com/office/officeart/2018/5/layout/IconLeafLabelList"/>
    <dgm:cxn modelId="{64A31458-BE36-4462-AC76-EB1338EB832D}" type="presParOf" srcId="{D11B60CC-E135-4D06-A158-6822E1F7A77B}" destId="{7AE75F78-3F0C-44A1-97AA-5565BA12EC1D}" srcOrd="2" destOrd="0" presId="urn:microsoft.com/office/officeart/2018/5/layout/IconLeafLabelList"/>
    <dgm:cxn modelId="{9E916DE0-49B6-429B-A31A-EFC84CAE0E70}" type="presParOf" srcId="{D11B60CC-E135-4D06-A158-6822E1F7A77B}" destId="{BA8FB59B-BD23-48D9-9EAF-043A7B066939}" srcOrd="3" destOrd="0" presId="urn:microsoft.com/office/officeart/2018/5/layout/IconLeafLabelList"/>
    <dgm:cxn modelId="{F4B40410-1050-4037-949E-039EAB59F836}" type="presParOf" srcId="{506D736D-B92D-4A2B-A8D4-D6E535D902F9}" destId="{81FFCEBD-CF8B-4CC5-842E-30FA13ED2E2F}" srcOrd="3" destOrd="0" presId="urn:microsoft.com/office/officeart/2018/5/layout/IconLeafLabelList"/>
    <dgm:cxn modelId="{A50623C1-623B-4A21-89D9-E5FCF61021BF}" type="presParOf" srcId="{506D736D-B92D-4A2B-A8D4-D6E535D902F9}" destId="{71CE2ED4-2A5C-4FDE-A803-159B3BA0BB6E}" srcOrd="4" destOrd="0" presId="urn:microsoft.com/office/officeart/2018/5/layout/IconLeafLabelList"/>
    <dgm:cxn modelId="{375C98D0-CF68-4099-9ECB-5B20A4ADED71}" type="presParOf" srcId="{71CE2ED4-2A5C-4FDE-A803-159B3BA0BB6E}" destId="{E55A8423-7316-46EF-AE7A-EA7B49D84743}" srcOrd="0" destOrd="0" presId="urn:microsoft.com/office/officeart/2018/5/layout/IconLeafLabelList"/>
    <dgm:cxn modelId="{58A13FD8-EB85-4387-BD56-90AAF4314CC8}" type="presParOf" srcId="{71CE2ED4-2A5C-4FDE-A803-159B3BA0BB6E}" destId="{BFD0F46F-1595-4F07-B18E-E287A6AC8549}" srcOrd="1" destOrd="0" presId="urn:microsoft.com/office/officeart/2018/5/layout/IconLeafLabelList"/>
    <dgm:cxn modelId="{FE3BD925-0025-4228-BDBE-C72EF2B2E38B}" type="presParOf" srcId="{71CE2ED4-2A5C-4FDE-A803-159B3BA0BB6E}" destId="{5A7F1AF2-F83D-443A-B55C-6746992BD902}" srcOrd="2" destOrd="0" presId="urn:microsoft.com/office/officeart/2018/5/layout/IconLeafLabelList"/>
    <dgm:cxn modelId="{BEBCE4C7-B0B2-4172-8688-1691E90805F2}" type="presParOf" srcId="{71CE2ED4-2A5C-4FDE-A803-159B3BA0BB6E}" destId="{88CCCD86-E508-498C-8212-951679F82A9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A3D99B-E378-4CE4-A970-5501A5FC15F8}">
      <dsp:nvSpPr>
        <dsp:cNvPr id="0" name=""/>
        <dsp:cNvSpPr/>
      </dsp:nvSpPr>
      <dsp:spPr>
        <a:xfrm>
          <a:off x="760858" y="1632057"/>
          <a:ext cx="1612687" cy="1612687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1E08D-04EA-402A-ACC6-931F7AE5F08B}">
      <dsp:nvSpPr>
        <dsp:cNvPr id="0" name=""/>
        <dsp:cNvSpPr/>
      </dsp:nvSpPr>
      <dsp:spPr>
        <a:xfrm>
          <a:off x="913256" y="1828799"/>
          <a:ext cx="1415071" cy="12192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tx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3653C-4744-45AF-B5B8-D4DB63E43049}">
      <dsp:nvSpPr>
        <dsp:cNvPr id="0" name=""/>
        <dsp:cNvSpPr/>
      </dsp:nvSpPr>
      <dsp:spPr>
        <a:xfrm>
          <a:off x="75056" y="3352801"/>
          <a:ext cx="264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Program Priorities</a:t>
          </a:r>
        </a:p>
      </dsp:txBody>
      <dsp:txXfrm>
        <a:off x="75056" y="3352801"/>
        <a:ext cx="2643750" cy="720000"/>
      </dsp:txXfrm>
    </dsp:sp>
    <dsp:sp modelId="{5CF01956-22B2-4AB2-8F44-FDF01982BBD4}">
      <dsp:nvSpPr>
        <dsp:cNvPr id="0" name=""/>
        <dsp:cNvSpPr/>
      </dsp:nvSpPr>
      <dsp:spPr>
        <a:xfrm>
          <a:off x="3687740" y="1597190"/>
          <a:ext cx="1612687" cy="1612687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6F456-0E0C-4482-B1B5-7D9E383EB708}">
      <dsp:nvSpPr>
        <dsp:cNvPr id="0" name=""/>
        <dsp:cNvSpPr/>
      </dsp:nvSpPr>
      <dsp:spPr>
        <a:xfrm>
          <a:off x="4043966" y="1969701"/>
          <a:ext cx="925312" cy="925312"/>
        </a:xfrm>
        <a:prstGeom prst="rect">
          <a:avLst/>
        </a:prstGeom>
        <a:blipFill rotWithShape="1"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rcRect/>
          <a:stretch>
            <a:fillRect l="-5000" r="-5000"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B1D4A-37C2-4A73-AAB4-55F98F43977A}">
      <dsp:nvSpPr>
        <dsp:cNvPr id="0" name=""/>
        <dsp:cNvSpPr/>
      </dsp:nvSpPr>
      <dsp:spPr>
        <a:xfrm>
          <a:off x="3196968" y="3352801"/>
          <a:ext cx="244068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Focus Area(s) and Scope</a:t>
          </a:r>
        </a:p>
      </dsp:txBody>
      <dsp:txXfrm>
        <a:off x="3196968" y="3352801"/>
        <a:ext cx="2440683" cy="720000"/>
      </dsp:txXfrm>
    </dsp:sp>
    <dsp:sp modelId="{097C9F28-32E7-4B75-B833-B091B5406356}">
      <dsp:nvSpPr>
        <dsp:cNvPr id="0" name=""/>
        <dsp:cNvSpPr/>
      </dsp:nvSpPr>
      <dsp:spPr>
        <a:xfrm>
          <a:off x="6552050" y="1600206"/>
          <a:ext cx="1612687" cy="1612687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DCDBF-1EF5-471D-B376-94B0CFD71FAB}">
      <dsp:nvSpPr>
        <dsp:cNvPr id="0" name=""/>
        <dsp:cNvSpPr/>
      </dsp:nvSpPr>
      <dsp:spPr>
        <a:xfrm>
          <a:off x="6895754" y="1943885"/>
          <a:ext cx="925312" cy="925312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914F10-E79E-48B2-8B3D-04952F77C389}">
      <dsp:nvSpPr>
        <dsp:cNvPr id="0" name=""/>
        <dsp:cNvSpPr/>
      </dsp:nvSpPr>
      <dsp:spPr>
        <a:xfrm>
          <a:off x="6011226" y="3318601"/>
          <a:ext cx="264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Exercise Objectives Aligned Capabilities</a:t>
          </a:r>
        </a:p>
      </dsp:txBody>
      <dsp:txXfrm>
        <a:off x="6011226" y="3318601"/>
        <a:ext cx="26437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474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4749"/>
        <a:ext cx="7478866" cy="982800"/>
      </dsp:txXfrm>
    </dsp:sp>
    <dsp:sp modelId="{F351AF17-8CD1-4D0C-A5CF-F8805CD02084}">
      <dsp:nvSpPr>
        <dsp:cNvPr id="0" name=""/>
        <dsp:cNvSpPr/>
      </dsp:nvSpPr>
      <dsp:spPr>
        <a:xfrm>
          <a:off x="373943" y="4050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75094"/>
        <a:ext cx="5166036" cy="639310"/>
      </dsp:txXfrm>
    </dsp:sp>
    <dsp:sp modelId="{7C1C02E5-F2D8-475F-893D-E3934D6F0D24}">
      <dsp:nvSpPr>
        <dsp:cNvPr id="0" name=""/>
        <dsp:cNvSpPr/>
      </dsp:nvSpPr>
      <dsp:spPr>
        <a:xfrm>
          <a:off x="0" y="186138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861389"/>
        <a:ext cx="7478866" cy="982800"/>
      </dsp:txXfrm>
    </dsp:sp>
    <dsp:sp modelId="{6F4C0C30-30F9-4D90-8B13-4B11C95D858D}">
      <dsp:nvSpPr>
        <dsp:cNvPr id="0" name=""/>
        <dsp:cNvSpPr/>
      </dsp:nvSpPr>
      <dsp:spPr>
        <a:xfrm>
          <a:off x="373943" y="150714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1541734"/>
        <a:ext cx="5166036" cy="639310"/>
      </dsp:txXfrm>
    </dsp:sp>
    <dsp:sp modelId="{6054AC71-CB3F-4E26-A3E0-4984E0E9AEAE}">
      <dsp:nvSpPr>
        <dsp:cNvPr id="0" name=""/>
        <dsp:cNvSpPr/>
      </dsp:nvSpPr>
      <dsp:spPr>
        <a:xfrm>
          <a:off x="0" y="332802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328029"/>
        <a:ext cx="7478866" cy="982800"/>
      </dsp:txXfrm>
    </dsp:sp>
    <dsp:sp modelId="{59AD1F60-A43F-4253-8991-EB6406633315}">
      <dsp:nvSpPr>
        <dsp:cNvPr id="0" name=""/>
        <dsp:cNvSpPr/>
      </dsp:nvSpPr>
      <dsp:spPr>
        <a:xfrm>
          <a:off x="373943" y="297378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3008374"/>
        <a:ext cx="5166036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A3D99B-E378-4CE4-A970-5501A5FC15F8}">
      <dsp:nvSpPr>
        <dsp:cNvPr id="0" name=""/>
        <dsp:cNvSpPr/>
      </dsp:nvSpPr>
      <dsp:spPr>
        <a:xfrm>
          <a:off x="1905006" y="896383"/>
          <a:ext cx="1509750" cy="1509750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1E08D-04EA-402A-ACC6-931F7AE5F08B}">
      <dsp:nvSpPr>
        <dsp:cNvPr id="0" name=""/>
        <dsp:cNvSpPr/>
      </dsp:nvSpPr>
      <dsp:spPr>
        <a:xfrm>
          <a:off x="2226751" y="1218116"/>
          <a:ext cx="866250" cy="8662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3653C-4744-45AF-B5B8-D4DB63E43049}">
      <dsp:nvSpPr>
        <dsp:cNvPr id="0" name=""/>
        <dsp:cNvSpPr/>
      </dsp:nvSpPr>
      <dsp:spPr>
        <a:xfrm>
          <a:off x="1422375" y="2656704"/>
          <a:ext cx="24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Team Responsibilities</a:t>
          </a:r>
        </a:p>
      </dsp:txBody>
      <dsp:txXfrm>
        <a:off x="1422375" y="2656704"/>
        <a:ext cx="2475000" cy="720000"/>
      </dsp:txXfrm>
    </dsp:sp>
    <dsp:sp modelId="{5CF01956-22B2-4AB2-8F44-FDF01982BBD4}">
      <dsp:nvSpPr>
        <dsp:cNvPr id="0" name=""/>
        <dsp:cNvSpPr/>
      </dsp:nvSpPr>
      <dsp:spPr>
        <a:xfrm>
          <a:off x="5410207" y="867803"/>
          <a:ext cx="1509750" cy="1509750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6F456-0E0C-4482-B1B5-7D9E383EB708}">
      <dsp:nvSpPr>
        <dsp:cNvPr id="0" name=""/>
        <dsp:cNvSpPr/>
      </dsp:nvSpPr>
      <dsp:spPr>
        <a:xfrm>
          <a:off x="5731948" y="1189547"/>
          <a:ext cx="866250" cy="8662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B1D4A-37C2-4A73-AAB4-55F98F43977A}">
      <dsp:nvSpPr>
        <dsp:cNvPr id="0" name=""/>
        <dsp:cNvSpPr/>
      </dsp:nvSpPr>
      <dsp:spPr>
        <a:xfrm>
          <a:off x="4927569" y="2551923"/>
          <a:ext cx="24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Team Members</a:t>
          </a:r>
        </a:p>
      </dsp:txBody>
      <dsp:txXfrm>
        <a:off x="4927569" y="2551923"/>
        <a:ext cx="2475000" cy="720000"/>
      </dsp:txXfrm>
    </dsp:sp>
    <dsp:sp modelId="{097C9F28-32E7-4B75-B833-B091B5406356}">
      <dsp:nvSpPr>
        <dsp:cNvPr id="0" name=""/>
        <dsp:cNvSpPr/>
      </dsp:nvSpPr>
      <dsp:spPr>
        <a:xfrm>
          <a:off x="3588527" y="3495357"/>
          <a:ext cx="1509750" cy="1509750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DCDBF-1EF5-471D-B376-94B0CFD71FAB}">
      <dsp:nvSpPr>
        <dsp:cNvPr id="0" name=""/>
        <dsp:cNvSpPr/>
      </dsp:nvSpPr>
      <dsp:spPr>
        <a:xfrm>
          <a:off x="3910279" y="3817100"/>
          <a:ext cx="866250" cy="8662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914F10-E79E-48B2-8B3D-04952F77C389}">
      <dsp:nvSpPr>
        <dsp:cNvPr id="0" name=""/>
        <dsp:cNvSpPr/>
      </dsp:nvSpPr>
      <dsp:spPr>
        <a:xfrm>
          <a:off x="3105895" y="5176999"/>
          <a:ext cx="24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chemeClr val="bg2">
                  <a:lumMod val="10000"/>
                </a:schemeClr>
              </a:solidFill>
              <a:latin typeface="Franklin Gothic Book" panose="020B0503020102020204" pitchFamily="34" charset="0"/>
            </a:rPr>
            <a:t>Planning Timeline and Milestones</a:t>
          </a:r>
        </a:p>
      </dsp:txBody>
      <dsp:txXfrm>
        <a:off x="3105895" y="5176999"/>
        <a:ext cx="2475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7D929-04AA-4E5E-A8CA-0C7034416B16}">
      <dsp:nvSpPr>
        <dsp:cNvPr id="0" name=""/>
        <dsp:cNvSpPr/>
      </dsp:nvSpPr>
      <dsp:spPr>
        <a:xfrm>
          <a:off x="531557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82319-8449-4E83-BE3B-F5C887E18559}">
      <dsp:nvSpPr>
        <dsp:cNvPr id="0" name=""/>
        <dsp:cNvSpPr/>
      </dsp:nvSpPr>
      <dsp:spPr>
        <a:xfrm>
          <a:off x="860620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2B792-2F62-4506-9A03-0E1F4B905F21}">
      <dsp:nvSpPr>
        <dsp:cNvPr id="0" name=""/>
        <dsp:cNvSpPr/>
      </dsp:nvSpPr>
      <dsp:spPr>
        <a:xfrm>
          <a:off x="37963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sp:txBody>
      <dsp:txXfrm>
        <a:off x="37963" y="2828169"/>
        <a:ext cx="2531250" cy="720000"/>
      </dsp:txXfrm>
    </dsp:sp>
    <dsp:sp modelId="{E05938BE-29DB-4295-842E-5CBB6E2C4450}">
      <dsp:nvSpPr>
        <dsp:cNvPr id="0" name=""/>
        <dsp:cNvSpPr/>
      </dsp:nvSpPr>
      <dsp:spPr>
        <a:xfrm>
          <a:off x="3505776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425A0-5195-440F-93D4-F91D68A51F5B}">
      <dsp:nvSpPr>
        <dsp:cNvPr id="0" name=""/>
        <dsp:cNvSpPr/>
      </dsp:nvSpPr>
      <dsp:spPr>
        <a:xfrm>
          <a:off x="3834838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FB59B-BD23-48D9-9EAF-043A7B066939}">
      <dsp:nvSpPr>
        <dsp:cNvPr id="0" name=""/>
        <dsp:cNvSpPr/>
      </dsp:nvSpPr>
      <dsp:spPr>
        <a:xfrm>
          <a:off x="3012182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sp:txBody>
      <dsp:txXfrm>
        <a:off x="3012182" y="2828169"/>
        <a:ext cx="2531250" cy="720000"/>
      </dsp:txXfrm>
    </dsp:sp>
    <dsp:sp modelId="{E55A8423-7316-46EF-AE7A-EA7B49D84743}">
      <dsp:nvSpPr>
        <dsp:cNvPr id="0" name=""/>
        <dsp:cNvSpPr/>
      </dsp:nvSpPr>
      <dsp:spPr>
        <a:xfrm>
          <a:off x="6479995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D0F46F-1595-4F07-B18E-E287A6AC8549}">
      <dsp:nvSpPr>
        <dsp:cNvPr id="0" name=""/>
        <dsp:cNvSpPr/>
      </dsp:nvSpPr>
      <dsp:spPr>
        <a:xfrm>
          <a:off x="6809057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CCD86-E508-498C-8212-951679F82A96}">
      <dsp:nvSpPr>
        <dsp:cNvPr id="0" name=""/>
        <dsp:cNvSpPr/>
      </dsp:nvSpPr>
      <dsp:spPr>
        <a:xfrm>
          <a:off x="5986401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sp:txBody>
      <dsp:txXfrm>
        <a:off x="5986401" y="2828169"/>
        <a:ext cx="253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10/9/2020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83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4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559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85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98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554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planning team should identify all potential</a:t>
            </a:r>
            <a:r>
              <a:rPr lang="en-US" baseline="0" dirty="0"/>
              <a:t> participating organizations, as well as the extent of play for each organization, or any factors that might limit an organization’s participation.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276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planning team should identify all potential</a:t>
            </a:r>
            <a:r>
              <a:rPr lang="en-US" baseline="0" dirty="0"/>
              <a:t> participating organizations, as well as the extent of play for each organization, or any factors that might limit an organization’s participation.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68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planning team should identify all potential</a:t>
            </a:r>
            <a:r>
              <a:rPr lang="en-US" baseline="0" dirty="0"/>
              <a:t> participating organizations, as well as the extent of play for each organization, or any factors that might limit an organization’s participation.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911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planning team should identify all potential</a:t>
            </a:r>
            <a:r>
              <a:rPr lang="en-US" baseline="0" dirty="0"/>
              <a:t> participating organizations, as well as the extent of play for each organization, or any factors that might limit an organization’s participation.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145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641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992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282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184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170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830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908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84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658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532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767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8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555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197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972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882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3454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5371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27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73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231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803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134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94172" y="2133600"/>
            <a:ext cx="5535395" cy="395714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</a:t>
            </a:r>
          </a:p>
          <a:p>
            <a:pPr marL="222250" lvl="1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meeting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meeting, including this slide.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3.1 in the HSEEP Doctrine, January 2020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76200"/>
            <a:ext cx="7084567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Focus Area(s) and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5761338" cy="3657600"/>
          </a:xfrm>
        </p:spPr>
        <p:txBody>
          <a:bodyPr anchor="ctr">
            <a:noAutofit/>
          </a:bodyPr>
          <a:lstStyle/>
          <a:p>
            <a:r>
              <a:rPr lang="en-US" dirty="0"/>
              <a:t>Focus area(s)  </a:t>
            </a:r>
          </a:p>
          <a:p>
            <a:pPr lvl="1"/>
            <a:r>
              <a:rPr lang="en-US" dirty="0"/>
              <a:t>[i.e. mission area(s)]</a:t>
            </a:r>
          </a:p>
          <a:p>
            <a:r>
              <a:rPr lang="en-US" dirty="0"/>
              <a:t>Exercise scope</a:t>
            </a:r>
          </a:p>
          <a:p>
            <a:pPr lvl="1"/>
            <a:r>
              <a:rPr lang="en-US" dirty="0"/>
              <a:t>Exercise type</a:t>
            </a:r>
          </a:p>
          <a:p>
            <a:pPr lvl="1"/>
            <a:r>
              <a:rPr lang="en-US" dirty="0"/>
              <a:t>Participation level</a:t>
            </a:r>
          </a:p>
          <a:p>
            <a:pPr lvl="1"/>
            <a:r>
              <a:rPr lang="en-US" dirty="0"/>
              <a:t>Exercise duration</a:t>
            </a:r>
          </a:p>
          <a:p>
            <a:pPr lvl="1"/>
            <a:r>
              <a:rPr lang="en-US" dirty="0"/>
              <a:t>Exercise location</a:t>
            </a:r>
          </a:p>
          <a:p>
            <a:pPr lvl="1"/>
            <a:r>
              <a:rPr lang="en-US" dirty="0"/>
              <a:t>Exercise parameters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grpSp>
        <p:nvGrpSpPr>
          <p:cNvPr id="7" name="Group 6" descr="Target">
            <a:extLst>
              <a:ext uri="{FF2B5EF4-FFF2-40B4-BE49-F238E27FC236}">
                <a16:creationId xmlns:a16="http://schemas.microsoft.com/office/drawing/2014/main" id="{9813292B-3BAF-492F-AB50-862ABE097FA2}"/>
              </a:ext>
            </a:extLst>
          </p:cNvPr>
          <p:cNvGrpSpPr/>
          <p:nvPr/>
        </p:nvGrpSpPr>
        <p:grpSpPr>
          <a:xfrm>
            <a:off x="6507914" y="2766224"/>
            <a:ext cx="1447800" cy="1324379"/>
            <a:chOff x="4647976" y="1989327"/>
            <a:chExt cx="2880360" cy="2880360"/>
          </a:xfrm>
        </p:grpSpPr>
        <p:pic>
          <p:nvPicPr>
            <p:cNvPr id="8" name="Graphic 7" descr="Target">
              <a:extLst>
                <a:ext uri="{FF2B5EF4-FFF2-40B4-BE49-F238E27FC236}">
                  <a16:creationId xmlns:a16="http://schemas.microsoft.com/office/drawing/2014/main" id="{179B3CA4-D0DF-431A-BF30-A3191F6A7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47976" y="1989327"/>
              <a:ext cx="2880360" cy="2880360"/>
            </a:xfrm>
            <a:prstGeom prst="rect">
              <a:avLst/>
            </a:prstGeom>
          </p:spPr>
        </p:pic>
        <p:pic>
          <p:nvPicPr>
            <p:cNvPr id="9" name="Graphic 8" descr="Single gear">
              <a:extLst>
                <a:ext uri="{FF2B5EF4-FFF2-40B4-BE49-F238E27FC236}">
                  <a16:creationId xmlns:a16="http://schemas.microsoft.com/office/drawing/2014/main" id="{DCC52EB8-ACF1-4E7D-A426-896B7E374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136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Objectives and Capabilities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62" y="1143000"/>
            <a:ext cx="5913738" cy="4800600"/>
          </a:xfrm>
        </p:spPr>
        <p:txBody>
          <a:bodyPr anchor="ctr">
            <a:noAutofit/>
          </a:bodyPr>
          <a:lstStyle/>
          <a:p>
            <a:r>
              <a:rPr lang="en-US" b="1" dirty="0"/>
              <a:t>Exercise objectives </a:t>
            </a:r>
            <a:r>
              <a:rPr lang="en-US" dirty="0"/>
              <a:t>are the distinct outcomes that a jurisdiction/organization wishes to achieve during an exercise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Planners should select a reasonable number of specific, measurable, achievable, relevant, time-bound (SMART) objectives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SMART objectives facilitate effective scenario design, exercise conduct, and evaluation</a:t>
            </a:r>
          </a:p>
          <a:p>
            <a:r>
              <a:rPr lang="en-US" b="1" dirty="0"/>
              <a:t>Capabilities </a:t>
            </a:r>
            <a:r>
              <a:rPr lang="en-US" dirty="0"/>
              <a:t>are the means to accomplish a mission, function, or objective based on the performance of related tasks under specified conditions to target levels of performance.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Bullseye">
            <a:extLst>
              <a:ext uri="{FF2B5EF4-FFF2-40B4-BE49-F238E27FC236}">
                <a16:creationId xmlns:a16="http://schemas.microsoft.com/office/drawing/2014/main" id="{4F57F56B-1E92-407D-907F-1D8BA5C0B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495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E2654-FC45-45B2-80DB-72E896FB2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2223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SMART Guidelines for Exercise Objectives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8B36776B-0432-409A-9225-1D8189E083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060474"/>
              </p:ext>
            </p:extLst>
          </p:nvPr>
        </p:nvGraphicFramePr>
        <p:xfrm>
          <a:off x="457200" y="1167244"/>
          <a:ext cx="8229600" cy="448564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991753075"/>
                    </a:ext>
                  </a:extLst>
                </a:gridCol>
                <a:gridCol w="6076950">
                  <a:extLst>
                    <a:ext uri="{9D8B030D-6E8A-4147-A177-3AD203B41FA5}">
                      <a16:colId xmlns:a16="http://schemas.microsoft.com/office/drawing/2014/main" val="125334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Guideline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Definition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4824839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14456E"/>
                          </a:solidFill>
                        </a:rPr>
                        <a:t>Specific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Objectives should address the five </a:t>
                      </a:r>
                      <a:r>
                        <a:rPr lang="en-US" sz="1600" dirty="0" err="1">
                          <a:solidFill>
                            <a:srgbClr val="14456E"/>
                          </a:solidFill>
                        </a:rPr>
                        <a:t>Ws</a:t>
                      </a:r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 – who, what, when, where, and why. The objective specifies what needs to be done with a timeline for completion.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110295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14456E"/>
                          </a:solidFill>
                        </a:rPr>
                        <a:t>Measurable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Objectives should include numeric or descriptive measures that define quantity, quality, cost, etc. Their focus should be on observable actions and outcomes. 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7918663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14456E"/>
                          </a:solidFill>
                        </a:rPr>
                        <a:t>Achievable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Objectives should be within the control, influence, and resources of exercise play and participant actions.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604743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14456E"/>
                          </a:solidFill>
                        </a:rPr>
                        <a:t>Relevant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Objectives should be instrumental to the mission of the organization and link to its goals or strategic intent.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9818335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14456E"/>
                          </a:solidFill>
                        </a:rPr>
                        <a:t>Time-bound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rgbClr val="14456E"/>
                          </a:solidFill>
                        </a:rPr>
                        <a:t>A specified and reasonable timeframe should be incorporated into all objectives.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1315752"/>
                  </a:ext>
                </a:extLst>
              </a:tr>
            </a:tbl>
          </a:graphicData>
        </a:graphic>
      </p:graphicFrame>
      <p:pic>
        <p:nvPicPr>
          <p:cNvPr id="18" name="Graphic 18" descr="Target">
            <a:extLst>
              <a:ext uri="{FF2B5EF4-FFF2-40B4-BE49-F238E27FC236}">
                <a16:creationId xmlns:a16="http://schemas.microsoft.com/office/drawing/2014/main" id="{F125AB6C-4E27-4D9E-84DF-0E8348C7B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0431" y="1536814"/>
            <a:ext cx="638908" cy="675355"/>
          </a:xfrm>
          <a:prstGeom prst="rect">
            <a:avLst/>
          </a:prstGeom>
        </p:spPr>
      </p:pic>
      <p:pic>
        <p:nvPicPr>
          <p:cNvPr id="14" name="Graphic 9" descr="Illustrative bar chart (no data)">
            <a:extLst>
              <a:ext uri="{FF2B5EF4-FFF2-40B4-BE49-F238E27FC236}">
                <a16:creationId xmlns:a16="http://schemas.microsoft.com/office/drawing/2014/main" id="{C5BFF31F-E559-4650-8F77-8A6204C6D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0431" y="2420647"/>
            <a:ext cx="638908" cy="675355"/>
          </a:xfrm>
          <a:prstGeom prst="rect">
            <a:avLst/>
          </a:prstGeom>
        </p:spPr>
      </p:pic>
      <p:pic>
        <p:nvPicPr>
          <p:cNvPr id="15" name="Graphic 11" descr="Bullseye">
            <a:extLst>
              <a:ext uri="{FF2B5EF4-FFF2-40B4-BE49-F238E27FC236}">
                <a16:creationId xmlns:a16="http://schemas.microsoft.com/office/drawing/2014/main" id="{082EDACA-5D13-409A-8752-2F82A25732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60431" y="3268951"/>
            <a:ext cx="638908" cy="675355"/>
          </a:xfrm>
          <a:prstGeom prst="rect">
            <a:avLst/>
          </a:prstGeom>
        </p:spPr>
      </p:pic>
      <p:pic>
        <p:nvPicPr>
          <p:cNvPr id="17" name="Graphic 15" descr="Gears">
            <a:extLst>
              <a:ext uri="{FF2B5EF4-FFF2-40B4-BE49-F238E27FC236}">
                <a16:creationId xmlns:a16="http://schemas.microsoft.com/office/drawing/2014/main" id="{0EC9F767-492D-442D-B5C8-87285EA17E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60431" y="4105825"/>
            <a:ext cx="638908" cy="675355"/>
          </a:xfrm>
          <a:prstGeom prst="rect">
            <a:avLst/>
          </a:prstGeom>
        </p:spPr>
      </p:pic>
      <p:pic>
        <p:nvPicPr>
          <p:cNvPr id="16" name="Graphic 13" descr="Stopwatch">
            <a:extLst>
              <a:ext uri="{FF2B5EF4-FFF2-40B4-BE49-F238E27FC236}">
                <a16:creationId xmlns:a16="http://schemas.microsoft.com/office/drawing/2014/main" id="{B07CF608-0FE1-4FA0-A029-53DE697698C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60431" y="4910618"/>
            <a:ext cx="638908" cy="675355"/>
          </a:xfrm>
          <a:prstGeom prst="rect">
            <a:avLst/>
          </a:prstGeom>
        </p:spPr>
      </p:pic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150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072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E7E6E6">
                    <a:lumMod val="10000"/>
                  </a:srgbClr>
                </a:solidFill>
              </a:rPr>
              <a:t>SMART Objective –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6945031" cy="2344216"/>
          </a:xfrm>
          <a:ln>
            <a:noFill/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1800" b="1" dirty="0"/>
              <a:t>Exercise: </a:t>
            </a:r>
            <a:r>
              <a:rPr lang="en-US" sz="1800" dirty="0">
                <a:solidFill>
                  <a:srgbClr val="005288"/>
                </a:solidFill>
                <a:cs typeface="+mn-cs"/>
              </a:rPr>
              <a:t>Category 5 hurricane to make landfall across multiple jurisdictions within the next 72-hours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r>
              <a:rPr lang="en-US" sz="1800" b="1" dirty="0"/>
              <a:t>SMART Objective: </a:t>
            </a:r>
            <a:r>
              <a:rPr lang="en-US" sz="1800" dirty="0">
                <a:solidFill>
                  <a:schemeClr val="tx1"/>
                </a:solidFill>
                <a:cs typeface="+mn-cs"/>
              </a:rPr>
              <a:t>Validate the ability of the </a:t>
            </a:r>
            <a:r>
              <a:rPr lang="en-US" sz="1800" b="1" dirty="0">
                <a:ln w="635">
                  <a:noFill/>
                </a:ln>
                <a:solidFill>
                  <a:srgbClr val="568324"/>
                </a:solidFill>
              </a:rPr>
              <a:t>County Public Information Staff County</a:t>
            </a:r>
            <a:r>
              <a:rPr lang="en-US" sz="1800" b="1" baseline="30000" dirty="0">
                <a:ln w="635">
                  <a:noFill/>
                </a:ln>
                <a:solidFill>
                  <a:srgbClr val="568324"/>
                </a:solidFill>
                <a:cs typeface="+mn-cs"/>
              </a:rPr>
              <a:t>*</a:t>
            </a:r>
            <a:r>
              <a:rPr lang="en-US" sz="1800" b="1" dirty="0"/>
              <a:t> </a:t>
            </a:r>
            <a:r>
              <a:rPr lang="en-US" sz="1800" b="1" dirty="0">
                <a:ln w="635">
                  <a:noFill/>
                </a:ln>
                <a:solidFill>
                  <a:srgbClr val="EF0000"/>
                </a:solidFill>
              </a:rPr>
              <a:t>to execute the Alert and Warning Annex</a:t>
            </a:r>
            <a:r>
              <a:rPr lang="en-US" sz="1800" b="1" baseline="30000" dirty="0">
                <a:ln w="635">
                  <a:noFill/>
                </a:ln>
                <a:solidFill>
                  <a:srgbClr val="EF0000"/>
                </a:solidFill>
                <a:cs typeface="+mn-cs"/>
              </a:rPr>
              <a:t>^</a:t>
            </a:r>
            <a:r>
              <a:rPr lang="en-US" sz="1800" b="1" dirty="0"/>
              <a:t> </a:t>
            </a:r>
            <a:r>
              <a:rPr lang="en-US" sz="1800" dirty="0">
                <a:solidFill>
                  <a:schemeClr val="tx1"/>
                </a:solidFill>
                <a:cs typeface="+mn-cs"/>
              </a:rPr>
              <a:t>at least </a:t>
            </a:r>
            <a:r>
              <a:rPr lang="en-US" sz="1800" b="1" dirty="0">
                <a:solidFill>
                  <a:srgbClr val="7030A0"/>
                </a:solidFill>
                <a:cs typeface="+mn-cs"/>
              </a:rPr>
              <a:t>48-hours prior</a:t>
            </a:r>
            <a:r>
              <a:rPr lang="en-US" sz="1800" b="1" baseline="30000" dirty="0">
                <a:solidFill>
                  <a:srgbClr val="7030A0"/>
                </a:solidFill>
                <a:cs typeface="+mn-cs"/>
              </a:rPr>
              <a:t>+</a:t>
            </a:r>
            <a:r>
              <a:rPr lang="en-US" sz="1800" dirty="0"/>
              <a:t> </a:t>
            </a:r>
            <a:r>
              <a:rPr lang="en-US" sz="1800" dirty="0">
                <a:solidFill>
                  <a:schemeClr val="tx1"/>
                </a:solidFill>
                <a:cs typeface="+mn-cs"/>
              </a:rPr>
              <a:t>to </a:t>
            </a:r>
            <a:r>
              <a:rPr lang="en-US" sz="1800" b="1" dirty="0">
                <a:ln w="635">
                  <a:noFill/>
                </a:ln>
                <a:solidFill>
                  <a:srgbClr val="007FAC"/>
                </a:solidFill>
              </a:rPr>
              <a:t>storm’s landfall</a:t>
            </a:r>
            <a:r>
              <a:rPr lang="en-US" sz="1800" b="1" baseline="30000" dirty="0">
                <a:ln w="635">
                  <a:noFill/>
                </a:ln>
                <a:solidFill>
                  <a:srgbClr val="007FAC"/>
                </a:solidFill>
              </a:rPr>
              <a:t>~</a:t>
            </a:r>
            <a:r>
              <a:rPr lang="en-US" sz="1800" b="1" dirty="0"/>
              <a:t>  </a:t>
            </a:r>
            <a:r>
              <a:rPr lang="en-US" sz="1800" dirty="0">
                <a:solidFill>
                  <a:schemeClr val="tx1"/>
                </a:solidFill>
                <a:cs typeface="+mn-cs"/>
              </a:rPr>
              <a:t>to provide </a:t>
            </a:r>
            <a:r>
              <a:rPr lang="en-US" sz="1800" b="1" dirty="0">
                <a:ln w="635">
                  <a:noFill/>
                </a:ln>
                <a:solidFill>
                  <a:srgbClr val="EF0000"/>
                </a:solidFill>
              </a:rPr>
              <a:t>evacuation information</a:t>
            </a:r>
            <a:r>
              <a:rPr lang="en-US" sz="1800" b="1" baseline="30000" dirty="0">
                <a:ln w="635">
                  <a:noFill/>
                </a:ln>
                <a:solidFill>
                  <a:srgbClr val="EF0000"/>
                </a:solidFill>
                <a:cs typeface="+mn-cs"/>
              </a:rPr>
              <a:t>^</a:t>
            </a:r>
            <a:r>
              <a:rPr lang="en-US" sz="1800" b="1" dirty="0"/>
              <a:t> </a:t>
            </a:r>
            <a:br>
              <a:rPr lang="en-US" sz="1800" b="1" dirty="0"/>
            </a:br>
            <a:r>
              <a:rPr lang="en-US" sz="1800" dirty="0">
                <a:solidFill>
                  <a:schemeClr val="tx1"/>
                </a:solidFill>
                <a:cs typeface="+mn-cs"/>
              </a:rPr>
              <a:t>to</a:t>
            </a:r>
            <a:r>
              <a:rPr lang="en-US" sz="1800" dirty="0"/>
              <a:t> </a:t>
            </a:r>
            <a:r>
              <a:rPr lang="en-US" sz="1800" b="1" dirty="0">
                <a:ln w="635">
                  <a:noFill/>
                </a:ln>
                <a:solidFill>
                  <a:srgbClr val="8E7500"/>
                </a:solidFill>
              </a:rPr>
              <a:t>potentially impacted populations</a:t>
            </a:r>
            <a:r>
              <a:rPr lang="en-US" sz="1800" b="1" baseline="30000" dirty="0">
                <a:ln w="635">
                  <a:noFill/>
                </a:ln>
                <a:solidFill>
                  <a:srgbClr val="8E7500"/>
                </a:solidFill>
                <a:cs typeface="+mn-cs"/>
              </a:rPr>
              <a:t>#</a:t>
            </a:r>
            <a:r>
              <a:rPr lang="en-US" sz="1800" b="1" dirty="0"/>
              <a:t> </a:t>
            </a:r>
            <a:r>
              <a:rPr lang="en-US" sz="1800" dirty="0">
                <a:solidFill>
                  <a:schemeClr val="tx1"/>
                </a:solidFill>
                <a:cs typeface="+mn-cs"/>
              </a:rPr>
              <a:t>in accordance with the </a:t>
            </a:r>
            <a:br>
              <a:rPr lang="en-US" sz="1800" dirty="0">
                <a:solidFill>
                  <a:schemeClr val="tx1"/>
                </a:solidFill>
                <a:cs typeface="+mn-cs"/>
              </a:rPr>
            </a:br>
            <a:r>
              <a:rPr lang="en-US" sz="1800" b="1" dirty="0">
                <a:ln w="635">
                  <a:noFill/>
                </a:ln>
                <a:solidFill>
                  <a:srgbClr val="EF0000"/>
                </a:solidFill>
              </a:rPr>
              <a:t>county communications plan</a:t>
            </a:r>
            <a:r>
              <a:rPr lang="en-US" sz="1800" b="1" baseline="30000" dirty="0">
                <a:ln w="635">
                  <a:noFill/>
                </a:ln>
                <a:solidFill>
                  <a:srgbClr val="EF0000"/>
                </a:solidFill>
                <a:cs typeface="+mn-cs"/>
              </a:rPr>
              <a:t>^</a:t>
            </a:r>
            <a:r>
              <a:rPr lang="en-US" sz="1800" b="1" dirty="0"/>
              <a:t>.</a:t>
            </a:r>
            <a:endParaRPr lang="en-US" sz="1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74AC96-AF4D-46C0-A800-C2018EE32B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672727"/>
              </p:ext>
            </p:extLst>
          </p:nvPr>
        </p:nvGraphicFramePr>
        <p:xfrm>
          <a:off x="304801" y="3021674"/>
          <a:ext cx="6945030" cy="2682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439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648459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</a:tblGrid>
              <a:tr h="333804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Franklin Gothic Book" panose="020B0503020102020204" pitchFamily="34" charset="0"/>
                        </a:rPr>
                        <a:t>S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The </a:t>
                      </a:r>
                      <a:r>
                        <a:rPr lang="en-US" sz="1600" b="1" dirty="0">
                          <a:ln w="635">
                            <a:noFill/>
                          </a:ln>
                          <a:solidFill>
                            <a:srgbClr val="568324"/>
                          </a:solidFill>
                          <a:latin typeface="Franklin Gothic Book" panose="020B0503020102020204" pitchFamily="34" charset="0"/>
                        </a:rPr>
                        <a:t>who</a:t>
                      </a:r>
                      <a:r>
                        <a:rPr lang="en-US" sz="1600" b="1" baseline="30000" dirty="0">
                          <a:ln w="635">
                            <a:noFill/>
                          </a:ln>
                          <a:solidFill>
                            <a:srgbClr val="568324"/>
                          </a:solidFill>
                          <a:latin typeface="Franklin Gothic Book" panose="020B0503020102020204" pitchFamily="34" charset="0"/>
                        </a:rPr>
                        <a:t>*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, </a:t>
                      </a:r>
                      <a:r>
                        <a:rPr lang="en-US" sz="1600" b="1" dirty="0">
                          <a:ln w="635">
                            <a:noFill/>
                          </a:ln>
                          <a:solidFill>
                            <a:srgbClr val="EF0000"/>
                          </a:solidFill>
                          <a:latin typeface="Franklin Gothic Book" panose="020B0503020102020204" pitchFamily="34" charset="0"/>
                        </a:rPr>
                        <a:t>what</a:t>
                      </a:r>
                      <a:r>
                        <a:rPr lang="en-US" sz="1600" b="1" baseline="30000" dirty="0">
                          <a:ln w="635">
                            <a:noFill/>
                          </a:ln>
                          <a:solidFill>
                            <a:srgbClr val="EF0000"/>
                          </a:solidFill>
                          <a:latin typeface="Franklin Gothic Book" panose="020B0503020102020204" pitchFamily="34" charset="0"/>
                        </a:rPr>
                        <a:t>^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, 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latin typeface="Franklin Gothic Book" panose="020B0503020102020204" pitchFamily="34" charset="0"/>
                        </a:rPr>
                        <a:t>when</a:t>
                      </a:r>
                      <a:r>
                        <a:rPr lang="en-US" sz="1600" b="1" baseline="3000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latin typeface="Franklin Gothic Book" panose="020B0503020102020204" pitchFamily="34" charset="0"/>
                        </a:rPr>
                        <a:t>+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, </a:t>
                      </a:r>
                      <a:r>
                        <a:rPr lang="en-US" sz="1600" b="1" dirty="0">
                          <a:ln w="635">
                            <a:noFill/>
                          </a:ln>
                          <a:solidFill>
                            <a:srgbClr val="8E7500"/>
                          </a:solidFill>
                          <a:latin typeface="Franklin Gothic Book" panose="020B0503020102020204" pitchFamily="34" charset="0"/>
                        </a:rPr>
                        <a:t>where</a:t>
                      </a:r>
                      <a:r>
                        <a:rPr lang="en-US" sz="1600" b="1" kern="1200" baseline="30000" dirty="0">
                          <a:ln w="635">
                            <a:noFill/>
                          </a:ln>
                          <a:solidFill>
                            <a:srgbClr val="8E7500"/>
                          </a:solidFill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#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, </a:t>
                      </a:r>
                      <a:r>
                        <a:rPr lang="en-US" sz="1800" b="1" kern="1200" dirty="0">
                          <a:ln w="635">
                            <a:noFill/>
                          </a:ln>
                          <a:solidFill>
                            <a:srgbClr val="007FAC"/>
                          </a:solidFill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why</a:t>
                      </a:r>
                      <a:r>
                        <a:rPr lang="en-US" sz="1600" b="1" kern="1200" baseline="30000" dirty="0">
                          <a:ln w="635">
                            <a:noFill/>
                          </a:ln>
                          <a:solidFill>
                            <a:srgbClr val="007FAC"/>
                          </a:solidFill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~</a:t>
                      </a:r>
                      <a:endParaRPr lang="en-US" sz="1600" b="1" dirty="0">
                        <a:ln w="635">
                          <a:noFill/>
                        </a:ln>
                        <a:solidFill>
                          <a:srgbClr val="007FAC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57657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Franklin Gothic Book" panose="020B0503020102020204" pitchFamily="34" charset="0"/>
                        </a:rPr>
                        <a:t>M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Determined by result of executing the communication plan       </a:t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</a:b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&gt;48-hours of landfall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57657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Franklin Gothic Book" panose="020B0503020102020204" pitchFamily="34" charset="0"/>
                        </a:rPr>
                        <a:t>A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Exercise will have included all resources and personnel to </a:t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</a:b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enact the objective 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57657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Franklin Gothic Book" panose="020B0503020102020204" pitchFamily="34" charset="0"/>
                        </a:rPr>
                        <a:t>R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Executing a communications plan is vital to a jurisdiction’s/organization’s emergency response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57657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Franklin Gothic Book" panose="020B0503020102020204" pitchFamily="34" charset="0"/>
                        </a:rPr>
                        <a:t>T</a:t>
                      </a:r>
                      <a:endParaRPr lang="en-US" sz="1600" b="1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333333"/>
                          </a:solidFill>
                          <a:latin typeface="Franklin Gothic Book" panose="020B0503020102020204" pitchFamily="34" charset="0"/>
                        </a:rPr>
                        <a:t>Unit of time (48-hours) gives definitive way to measure if objective is achieved or not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Bullseye">
            <a:extLst>
              <a:ext uri="{FF2B5EF4-FFF2-40B4-BE49-F238E27FC236}">
                <a16:creationId xmlns:a16="http://schemas.microsoft.com/office/drawing/2014/main" id="{CA0C0202-97CB-4C9F-803F-4C4FB277E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333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Proposed Exercise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913738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[Proposed objectives]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Gears">
            <a:extLst>
              <a:ext uri="{FF2B5EF4-FFF2-40B4-BE49-F238E27FC236}">
                <a16:creationId xmlns:a16="http://schemas.microsoft.com/office/drawing/2014/main" id="{C0BB9B59-D2AC-4B98-9637-48374245C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277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Proposed Exercise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390" y="1047045"/>
            <a:ext cx="5913738" cy="4572000"/>
          </a:xfrm>
        </p:spPr>
        <p:txBody>
          <a:bodyPr anchor="ctr">
            <a:noAutofit/>
          </a:bodyPr>
          <a:lstStyle/>
          <a:p>
            <a:r>
              <a:rPr lang="en-US" sz="2000" dirty="0"/>
              <a:t>The exercise planning team aligns each exercise objective to one or more capabilities </a:t>
            </a:r>
          </a:p>
          <a:p>
            <a:r>
              <a:rPr lang="en-US" sz="2000" dirty="0"/>
              <a:t>Aligning objectives to a common set of capabilities enables:</a:t>
            </a:r>
          </a:p>
          <a:p>
            <a:pPr lvl="1">
              <a:buFont typeface="Arial" charset="0"/>
              <a:buChar char="‒"/>
            </a:pPr>
            <a:r>
              <a:rPr lang="en-US" sz="2000" dirty="0"/>
              <a:t>Systematic tracking of progress over the course of exercise programs and/or cycles</a:t>
            </a:r>
          </a:p>
          <a:p>
            <a:pPr lvl="1">
              <a:buFont typeface="Arial" charset="0"/>
              <a:buChar char="‒"/>
            </a:pPr>
            <a:r>
              <a:rPr lang="en-US" sz="2000" dirty="0"/>
              <a:t>Standardized exercise data collection to inform preparedness assessments</a:t>
            </a:r>
          </a:p>
          <a:p>
            <a:pPr lvl="1">
              <a:buFont typeface="Arial" charset="0"/>
              <a:buChar char="‒"/>
            </a:pPr>
            <a:r>
              <a:rPr lang="en-US" sz="2000" dirty="0"/>
              <a:t>Fulfillment of grant or funding-specific reporting requirements</a:t>
            </a:r>
          </a:p>
          <a:p>
            <a:r>
              <a:rPr lang="en-US" sz="2000" dirty="0"/>
              <a:t>Linking objectives to capabilities supports the development of capability targets to be met during the exercise, with associated critical tasks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Gears">
            <a:extLst>
              <a:ext uri="{FF2B5EF4-FFF2-40B4-BE49-F238E27FC236}">
                <a16:creationId xmlns:a16="http://schemas.microsoft.com/office/drawing/2014/main" id="{14A5B3D1-9A13-4772-922B-78B64BFBF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749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FCB38D-859A-481D-9FB3-D2E0321F4E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813435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4941673"/>
              </p:ext>
            </p:extLst>
          </p:nvPr>
        </p:nvGraphicFramePr>
        <p:xfrm>
          <a:off x="832567" y="1253331"/>
          <a:ext cx="747886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Local Issues and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913738" cy="2119736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[Any issues, concerns, or sensitivities for discussion and consideration]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Map with pin">
            <a:extLst>
              <a:ext uri="{FF2B5EF4-FFF2-40B4-BE49-F238E27FC236}">
                <a16:creationId xmlns:a16="http://schemas.microsoft.com/office/drawing/2014/main" id="{A3DEBD5C-7C0D-4084-8E28-7418240A1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490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186D-06D7-4429-BE91-FF89C7255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1036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  <a:ea typeface="+mn-ea"/>
              </a:rPr>
              <a:t>Exercise Planning Discussion Points</a:t>
            </a:r>
            <a:endParaRPr lang="en-US" dirty="0"/>
          </a:p>
        </p:txBody>
      </p:sp>
      <p:graphicFrame>
        <p:nvGraphicFramePr>
          <p:cNvPr id="6" name="Content Placeholder 2" descr="Planning Team Responsibilities, Planning Team Members, and Planning Timeline and Milestones&#10;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13452"/>
              </p:ext>
            </p:extLst>
          </p:nvPr>
        </p:nvGraphicFramePr>
        <p:xfrm>
          <a:off x="228600" y="427600"/>
          <a:ext cx="8458200" cy="592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760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6808435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Planning Team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6808435" cy="48665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Director: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Oversees all exercise functions during exercise conduct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Planning Team Leader: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Coordinates all exercise planning activities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Design and Development: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 Responsible for </a:t>
            </a:r>
            <a:b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compiling and developing all exercise </a:t>
            </a:r>
            <a:b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background and facilitation or control for the </a:t>
            </a:r>
            <a:b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exercise.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Evaluation: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 Responsible for the development </a:t>
            </a:r>
            <a:b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of the overall exercise evaluation construct </a:t>
            </a:r>
            <a:b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and all evaluation documentation.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Resource Support: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Responsible for the logistics, administration, facility, and finance support for planning meetings, exercise documentation, and other planning considerations.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Illustrative Flowchart (no data)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20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566637" y="2743625"/>
            <a:ext cx="3776763" cy="174976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latin typeface="+mj-lt"/>
                <a:ea typeface="+mj-ea"/>
                <a:cs typeface="+mj-cs"/>
              </a:rPr>
              <a:t>Concept and Objectives (C&amp;O) Meeting 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126" name="Graphic 134" descr="Meeting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1869" y="1323623"/>
            <a:ext cx="4152000" cy="4152000"/>
          </a:xfrm>
          <a:prstGeom prst="rect">
            <a:avLst/>
          </a:prstGeom>
        </p:spPr>
      </p:pic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[Sponsor Jurisdiction/Organization]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6808435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Planning Team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2369132"/>
            <a:ext cx="6808435" cy="1513342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[Proposed exercise planning team members]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Group brainstorm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206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Planning Timeline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/>
        </p:nvGraphicFramePr>
        <p:xfrm>
          <a:off x="476567" y="1640443"/>
          <a:ext cx="5866162" cy="392332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44860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Initial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73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Midterm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MSEL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Exercise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Draft AAR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After-Action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AAR/IP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9770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Daily Calendar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6" y="2865143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720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Action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4" y="1600200"/>
            <a:ext cx="6115229" cy="28194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Franklin Gothic Book" panose="020B0503020102020204" pitchFamily="34" charset="0"/>
              </a:rPr>
              <a:t>Distribute C&amp;O Meeting Minutes: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sponsor/ individual], [Due date]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[Additional action items]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Checklis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65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533" y="76200"/>
            <a:ext cx="8555615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Next Meeting</a:t>
            </a:r>
          </a:p>
        </p:txBody>
      </p:sp>
      <p:graphicFrame>
        <p:nvGraphicFramePr>
          <p:cNvPr id="6" name="Content Placeholder 2" descr="Date, Time, Location (placeholders)">
            <a:extLst>
              <a:ext uri="{FF2B5EF4-FFF2-40B4-BE49-F238E27FC236}">
                <a16:creationId xmlns:a16="http://schemas.microsoft.com/office/drawing/2014/main" id="{83EB008B-9628-4D3B-AF62-D5D862E438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108546"/>
              </p:ext>
            </p:extLst>
          </p:nvPr>
        </p:nvGraphicFramePr>
        <p:xfrm>
          <a:off x="293534" y="1524000"/>
          <a:ext cx="855561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5913738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0" name="Graphic 9" descr="Users">
            <a:extLst>
              <a:ext uri="{FF2B5EF4-FFF2-40B4-BE49-F238E27FC236}">
                <a16:creationId xmlns:a16="http://schemas.microsoft.com/office/drawing/2014/main" id="{97FED12C-5426-462F-BFBF-3670B306B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  <a:ea typeface="+mn-ea"/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5913738" cy="2583868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/>
              <a:t>Breaks and lunch</a:t>
            </a:r>
          </a:p>
          <a:p>
            <a:pPr>
              <a:spcAft>
                <a:spcPts val="600"/>
              </a:spcAft>
            </a:pPr>
            <a:r>
              <a:rPr lang="en-US" dirty="0"/>
              <a:t>Microphones (if applicable)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Smart Phone">
            <a:extLst>
              <a:ext uri="{FF2B5EF4-FFF2-40B4-BE49-F238E27FC236}">
                <a16:creationId xmlns:a16="http://schemas.microsoft.com/office/drawing/2014/main" id="{1B2AFDE0-609C-4B9C-9C5B-0A97A0303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692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Trusted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5913738" cy="4953000"/>
          </a:xfrm>
        </p:spPr>
        <p:txBody>
          <a:bodyPr anchor="ctr">
            <a:noAutofit/>
          </a:bodyPr>
          <a:lstStyle/>
          <a:p>
            <a:pPr lvl="0"/>
            <a:r>
              <a:rPr lang="en-US" sz="2000" dirty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pPr lvl="0"/>
            <a:r>
              <a:rPr lang="en-US" sz="2000" dirty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pPr lvl="0"/>
            <a:r>
              <a:rPr lang="en-US" sz="2000" dirty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pPr lvl="0"/>
            <a:r>
              <a:rPr lang="en-US" sz="2000" dirty="0">
                <a:cs typeface="Arial" charset="0"/>
              </a:rPr>
              <a:t>This document is not releasable to any public website.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Laptop Secure">
            <a:extLst>
              <a:ext uri="{FF2B5EF4-FFF2-40B4-BE49-F238E27FC236}">
                <a16:creationId xmlns:a16="http://schemas.microsoft.com/office/drawing/2014/main" id="{90BB0EF3-A033-46B6-8CB4-B9F5F3536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177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5989128" cy="60792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n-lt"/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4886"/>
            <a:ext cx="6163701" cy="3788227"/>
          </a:xfrm>
        </p:spPr>
        <p:txBody>
          <a:bodyPr anchor="ctr">
            <a:no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Welcome and Introductions</a:t>
            </a:r>
          </a:p>
          <a:p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Design</a:t>
            </a:r>
          </a:p>
          <a:p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Planning</a:t>
            </a:r>
          </a:p>
          <a:p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Action Items and Next Steps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35" name="Graphic 34" descr="History">
            <a:extLst>
              <a:ext uri="{FF2B5EF4-FFF2-40B4-BE49-F238E27FC236}">
                <a16:creationId xmlns:a16="http://schemas.microsoft.com/office/drawing/2014/main" id="{B2BE83BD-6147-4A54-BEAC-92DECD5A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Meeting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70372"/>
            <a:ext cx="5913738" cy="4644628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b="1" dirty="0"/>
              <a:t>Exercise Design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Define exercise concept and scope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Propose Exercise Objectives and Capabilities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Discuss participants and extent of play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b="1" dirty="0"/>
              <a:t>Exercise Planning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Assign exercise planning team responsibilities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Identify exercise planning team members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Develop exercise planning timeline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Discuss next steps and assign tasks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Pie chart">
            <a:extLst>
              <a:ext uri="{FF2B5EF4-FFF2-40B4-BE49-F238E27FC236}">
                <a16:creationId xmlns:a16="http://schemas.microsoft.com/office/drawing/2014/main" id="{FDF5B308-1615-4B3F-A90B-B453F40A1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710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785" y="17462"/>
            <a:ext cx="8555615" cy="132556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Design Discussion Points</a:t>
            </a:r>
          </a:p>
        </p:txBody>
      </p:sp>
      <p:graphicFrame>
        <p:nvGraphicFramePr>
          <p:cNvPr id="7" name="Content Placeholder 2" descr="Exercise Program Priorities, Exercise Focus Area(s) and Scope, and Exercise Objectives Aligned Capabilities. ">
            <a:extLst>
              <a:ext uri="{FF2B5EF4-FFF2-40B4-BE49-F238E27FC236}">
                <a16:creationId xmlns:a16="http://schemas.microsoft.com/office/drawing/2014/main" id="{5155D6B4-2178-45B6-A29D-85FE8B3864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022301"/>
              </p:ext>
            </p:extLst>
          </p:nvPr>
        </p:nvGraphicFramePr>
        <p:xfrm>
          <a:off x="153544" y="990600"/>
          <a:ext cx="8988169" cy="4114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670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Program Priorities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5913738" cy="211973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b="1" dirty="0"/>
              <a:t>Exercise program priorities </a:t>
            </a:r>
            <a:r>
              <a:rPr lang="en-US" dirty="0"/>
              <a:t>are the multi-year, overarching priorities listed in an jurisdiction’s/organization’s Integrated Preparedness Plan (IPP)</a:t>
            </a:r>
          </a:p>
          <a:p>
            <a:r>
              <a:rPr lang="en-US" dirty="0">
                <a:highlight>
                  <a:srgbClr val="FFFF00"/>
                </a:highlight>
              </a:rPr>
              <a:t>[Insert all or selected priorities from IPP]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Picture 10" descr="Prioritize">
            <a:extLst>
              <a:ext uri="{FF2B5EF4-FFF2-40B4-BE49-F238E27FC236}">
                <a16:creationId xmlns:a16="http://schemas.microsoft.com/office/drawing/2014/main" id="{4D7A5E15-6668-46A2-BBC0-23CE8D856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432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68120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4374</TotalTime>
  <Words>1295</Words>
  <Application>Microsoft Office PowerPoint</Application>
  <PresentationFormat>On-screen Show (4:3)</PresentationFormat>
  <Paragraphs>195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1_Office Theme</vt:lpstr>
      <vt:lpstr>2_Office Theme</vt:lpstr>
      <vt:lpstr>Directions for this Template</vt:lpstr>
      <vt:lpstr>Concept and Objectives (C&amp;O) Meeting </vt:lpstr>
      <vt:lpstr>Welcome and Introductions</vt:lpstr>
      <vt:lpstr>Administrative Remarks</vt:lpstr>
      <vt:lpstr>Trusted Agents</vt:lpstr>
      <vt:lpstr>Agenda</vt:lpstr>
      <vt:lpstr>Meeting Objectives</vt:lpstr>
      <vt:lpstr>Exercise Design Discussion Points</vt:lpstr>
      <vt:lpstr>Exercise Program Priorities</vt:lpstr>
      <vt:lpstr>Exercise Focus Area(s) and Scope</vt:lpstr>
      <vt:lpstr>Objectives and Capabilities</vt:lpstr>
      <vt:lpstr>SMART Guidelines for Exercise Objectives</vt:lpstr>
      <vt:lpstr>SMART Objective – Example</vt:lpstr>
      <vt:lpstr>Proposed Exercise Objectives</vt:lpstr>
      <vt:lpstr>Proposed Exercise Objectives</vt:lpstr>
      <vt:lpstr>Objectives and Aligned Capabilities</vt:lpstr>
      <vt:lpstr>Local Issues and Concerns</vt:lpstr>
      <vt:lpstr>Exercise Planning Discussion Points</vt:lpstr>
      <vt:lpstr>Planning Team Responsibilities</vt:lpstr>
      <vt:lpstr>Planning Team Members</vt:lpstr>
      <vt:lpstr>Exercise Planning Timeline</vt:lpstr>
      <vt:lpstr>Action Items</vt:lpstr>
      <vt:lpstr>Next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 and Objectives (C&amp;O) Meeting Template</dc:title>
  <dc:subject>Concept and Objectives (C&amp;O) Meeting</dc:subject>
  <dc:creator>DHS FEMA</dc:creator>
  <cp:keywords>FEMA; Concept; Objectives; C&amp;O; Meeting; Template; Planning; HSEEP</cp:keywords>
  <cp:lastModifiedBy>Lynch, Jennifer</cp:lastModifiedBy>
  <cp:revision>113</cp:revision>
  <dcterms:created xsi:type="dcterms:W3CDTF">2016-11-30T15:30:36Z</dcterms:created>
  <dcterms:modified xsi:type="dcterms:W3CDTF">2020-10-09T21:34:39Z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