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43" r:id="rId1"/>
  </p:sldMasterIdLst>
  <p:notesMasterIdLst>
    <p:notesMasterId r:id="rId13"/>
  </p:notesMasterIdLst>
  <p:handoutMasterIdLst>
    <p:handoutMasterId r:id="rId14"/>
  </p:handoutMasterIdLst>
  <p:sldIdLst>
    <p:sldId id="319" r:id="rId2"/>
    <p:sldId id="337" r:id="rId3"/>
    <p:sldId id="326" r:id="rId4"/>
    <p:sldId id="321" r:id="rId5"/>
    <p:sldId id="325" r:id="rId6"/>
    <p:sldId id="330" r:id="rId7"/>
    <p:sldId id="331" r:id="rId8"/>
    <p:sldId id="332" r:id="rId9"/>
    <p:sldId id="333" r:id="rId10"/>
    <p:sldId id="334" r:id="rId11"/>
    <p:sldId id="335" r:id="rId12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2F80"/>
    <a:srgbClr val="898989"/>
    <a:srgbClr val="333333"/>
    <a:srgbClr val="000063"/>
    <a:srgbClr val="F6B403"/>
    <a:srgbClr val="0033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36" autoAdjust="0"/>
    <p:restoredTop sz="79747" autoAdjust="0"/>
  </p:normalViewPr>
  <p:slideViewPr>
    <p:cSldViewPr>
      <p:cViewPr varScale="1">
        <p:scale>
          <a:sx n="54" d="100"/>
          <a:sy n="54" d="100"/>
        </p:scale>
        <p:origin x="177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defTabSz="930275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defTabSz="930275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fld id="{C64F32CA-A1DF-47F3-9C56-F5B0B1AEE2E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146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defTabSz="930275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5325"/>
            <a:ext cx="4641850" cy="34813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defTabSz="930275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fld id="{6C101932-4B5E-490A-B028-762B1254C3D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9066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dirty="0" smtClean="0"/>
              <a:t>Organizations can modify and augment this briefing as needed.</a:t>
            </a:r>
          </a:p>
          <a:p>
            <a:endParaRPr lang="en-US" dirty="0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67ACB5-2D9B-417A-A44B-56221137B6F2}" type="slidenum">
              <a:rPr lang="en-US" smtClean="0"/>
              <a:pPr/>
              <a:t>1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15266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Each functional area controller and evaluator discusses the </a:t>
            </a:r>
            <a:r>
              <a:rPr lang="en-US" baseline="0" dirty="0" smtClean="0"/>
              <a:t>strengths and areas for improvement observed </a:t>
            </a:r>
            <a:r>
              <a:rPr lang="en-US" dirty="0" smtClean="0"/>
              <a:t>in their respective areas, and if exercise</a:t>
            </a:r>
            <a:r>
              <a:rPr lang="en-US" baseline="0" dirty="0" smtClean="0"/>
              <a:t> </a:t>
            </a:r>
            <a:r>
              <a:rPr lang="en-US" dirty="0" smtClean="0"/>
              <a:t>objectives were met.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C101932-4B5E-490A-B028-762B1254C3D4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76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Each functional area controller and evaluator discusses the </a:t>
            </a:r>
            <a:r>
              <a:rPr lang="en-US" baseline="0" dirty="0" smtClean="0"/>
              <a:t>strengths and areas for improvement observed </a:t>
            </a:r>
            <a:r>
              <a:rPr lang="en-US" dirty="0" smtClean="0"/>
              <a:t>in their respective areas, and if exercise</a:t>
            </a:r>
            <a:r>
              <a:rPr lang="en-US" baseline="0" dirty="0" smtClean="0"/>
              <a:t> </a:t>
            </a:r>
            <a:r>
              <a:rPr lang="en-US" dirty="0" smtClean="0"/>
              <a:t>objectives were met.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C101932-4B5E-490A-B028-762B1254C3D4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359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Each functional area controller and evaluator discusses the </a:t>
            </a:r>
            <a:r>
              <a:rPr lang="en-US" baseline="0" dirty="0" smtClean="0"/>
              <a:t>strengths and areas for improvement observed </a:t>
            </a:r>
            <a:r>
              <a:rPr lang="en-US" dirty="0" smtClean="0"/>
              <a:t>in their respective areas, and if exercise</a:t>
            </a:r>
            <a:r>
              <a:rPr lang="en-US" baseline="0" dirty="0" smtClean="0"/>
              <a:t> </a:t>
            </a:r>
            <a:r>
              <a:rPr lang="en-US" dirty="0" smtClean="0"/>
              <a:t>objectives were met.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C101932-4B5E-490A-B028-762B1254C3D4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96293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C101932-4B5E-490A-B028-762B1254C3D4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2075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C101932-4B5E-490A-B028-762B1254C3D4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3773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C101932-4B5E-490A-B028-762B1254C3D4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551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5" descr="Your-Org-Logo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867400"/>
            <a:ext cx="23622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Directions for this Template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39624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Use the Slide Master to make universal changes to the presentation, including inserting your organization’s logo</a:t>
            </a:r>
          </a:p>
          <a:p>
            <a:pPr lvl="1">
              <a:buClr>
                <a:schemeClr val="bg1"/>
              </a:buClr>
              <a:buFont typeface="Arial" charset="0"/>
              <a:buChar char="‒"/>
            </a:pPr>
            <a:r>
              <a:rPr lang="en-US" dirty="0" smtClean="0">
                <a:solidFill>
                  <a:schemeClr val="bg1"/>
                </a:solidFill>
              </a:rPr>
              <a:t>“View” tab &gt; “Slide Master”</a:t>
            </a:r>
          </a:p>
          <a:p>
            <a:pPr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Replace placeholders (indicated by brackets [ ]) with information specific to your exercise</a:t>
            </a:r>
          </a:p>
          <a:p>
            <a:pPr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Delete any slides that are not relevant for your exercise</a:t>
            </a:r>
          </a:p>
          <a:p>
            <a:pPr>
              <a:spcAft>
                <a:spcPts val="3000"/>
              </a:spcAft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Font size should not be smaller than 22pt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Rev. </a:t>
            </a:r>
            <a:r>
              <a:rPr lang="en-US" smtClean="0">
                <a:solidFill>
                  <a:schemeClr val="bg1"/>
                </a:solidFill>
              </a:rPr>
              <a:t>2017 508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HSEEP-C02</a:t>
            </a:r>
            <a:endParaRPr lang="en-US" dirty="0" smtClean="0"/>
          </a:p>
        </p:txBody>
      </p:sp>
    </p:spTree>
  </p:cSld>
  <p:clrMapOvr>
    <a:masterClrMapping/>
  </p:clrMapOvr>
  <p:transition advTm="8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Administrative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Return:</a:t>
            </a:r>
          </a:p>
          <a:p>
            <a:pPr lvl="1">
              <a:buFont typeface="Arial" charset="0"/>
              <a:buChar char="‒"/>
            </a:pPr>
            <a:r>
              <a:rPr lang="en-US" dirty="0"/>
              <a:t>Badges [and/or vests]</a:t>
            </a:r>
          </a:p>
          <a:p>
            <a:pPr lvl="1">
              <a:buFont typeface="Arial" charset="0"/>
              <a:buChar char="‒"/>
            </a:pPr>
            <a:r>
              <a:rPr lang="en-US" dirty="0"/>
              <a:t>Documentation</a:t>
            </a:r>
          </a:p>
          <a:p>
            <a:pPr lvl="2"/>
            <a:r>
              <a:rPr lang="en-US" dirty="0"/>
              <a:t>Exercise Evaluation Guides (EEGs)</a:t>
            </a:r>
          </a:p>
          <a:p>
            <a:pPr lvl="2"/>
            <a:r>
              <a:rPr lang="en-US" dirty="0"/>
              <a:t>Participant Feedback Forms</a:t>
            </a:r>
          </a:p>
          <a:p>
            <a:r>
              <a:rPr lang="en-US" dirty="0"/>
              <a:t>[Other as needed]</a:t>
            </a:r>
          </a:p>
        </p:txBody>
      </p:sp>
    </p:spTree>
    <p:extLst>
      <p:ext uri="{BB962C8B-B14F-4D97-AF65-F5344CB8AC3E}">
        <p14:creationId xmlns:p14="http://schemas.microsoft.com/office/powerpoint/2010/main" val="3143497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Questions?</a:t>
            </a:r>
            <a:endParaRPr lang="en-US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166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Name</a:t>
            </a:r>
            <a:endParaRPr lang="en-US" dirty="0">
              <a:solidFill>
                <a:srgbClr val="003366"/>
              </a:solidFill>
            </a:endParaRPr>
          </a:p>
        </p:txBody>
      </p:sp>
      <p:cxnSp>
        <p:nvCxnSpPr>
          <p:cNvPr id="5" name="Straight Connector 4" descr="Solid line to separate the exercise name from the type of briefing. In this case, the Controller/Evaluator Briefing and date. " title="Straight Connector"/>
          <p:cNvCxnSpPr/>
          <p:nvPr/>
        </p:nvCxnSpPr>
        <p:spPr>
          <a:xfrm>
            <a:off x="381000" y="1143000"/>
            <a:ext cx="8229600" cy="0"/>
          </a:xfrm>
          <a:prstGeom prst="line">
            <a:avLst/>
          </a:prstGeom>
          <a:ln w="12700">
            <a:solidFill>
              <a:srgbClr val="002F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Controller/Evaluator Debriefing</a:t>
            </a:r>
          </a:p>
          <a:p>
            <a:r>
              <a:rPr lang="en-US" dirty="0"/>
              <a:t>[Date]</a:t>
            </a:r>
          </a:p>
        </p:txBody>
      </p:sp>
    </p:spTree>
    <p:extLst>
      <p:ext uri="{BB962C8B-B14F-4D97-AF65-F5344CB8AC3E}">
        <p14:creationId xmlns:p14="http://schemas.microsoft.com/office/powerpoint/2010/main" val="4073544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Welcome and Introductions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Name</a:t>
            </a:r>
          </a:p>
          <a:p>
            <a:r>
              <a:rPr lang="en-US" dirty="0" smtClean="0"/>
              <a:t>Organization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Purpose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dirty="0" smtClean="0"/>
              <a:t>The purpose of the C/E Debriefing is to review exercise conduct and discuss strengths, areas for improvement, and progress in completing exercise objectives.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Objectives and Core Capabilities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[Exercise objective]</a:t>
            </a:r>
          </a:p>
          <a:p>
            <a:pPr lvl="1"/>
            <a:r>
              <a:rPr lang="en-US" dirty="0" smtClean="0"/>
              <a:t>[Linked core capabilities]</a:t>
            </a:r>
          </a:p>
          <a:p>
            <a:r>
              <a:rPr lang="en-US" dirty="0" smtClean="0"/>
              <a:t>[Exercise objective]</a:t>
            </a:r>
          </a:p>
          <a:p>
            <a:pPr lvl="1"/>
            <a:r>
              <a:rPr lang="en-US" dirty="0" smtClean="0"/>
              <a:t>[Linked core capabilities]</a:t>
            </a:r>
          </a:p>
          <a:p>
            <a:r>
              <a:rPr lang="en-US" dirty="0" smtClean="0"/>
              <a:t>[Exercise objective]</a:t>
            </a:r>
          </a:p>
          <a:p>
            <a:pPr lvl="1"/>
            <a:r>
              <a:rPr lang="en-US" dirty="0" smtClean="0"/>
              <a:t>[Linked core capabilities]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Functional Area </a:t>
            </a:r>
            <a:r>
              <a:rPr lang="en-US" dirty="0" smtClean="0">
                <a:solidFill>
                  <a:srgbClr val="003366"/>
                </a:solidFill>
              </a:rPr>
              <a:t>Report (1/3)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27878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Functional Area </a:t>
            </a:r>
            <a:r>
              <a:rPr lang="en-US" dirty="0" smtClean="0">
                <a:solidFill>
                  <a:srgbClr val="003366"/>
                </a:solidFill>
              </a:rPr>
              <a:t>Report (2/3)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29818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Functional Area </a:t>
            </a:r>
            <a:r>
              <a:rPr lang="en-US" dirty="0" smtClean="0">
                <a:solidFill>
                  <a:srgbClr val="003366"/>
                </a:solidFill>
              </a:rPr>
              <a:t>Report (3/3)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87687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Next Steps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smtClean="0"/>
              <a:t>[Sponsor Organization] will:</a:t>
            </a:r>
          </a:p>
          <a:p>
            <a:pPr lvl="1" eaLnBrk="1" hangingPunct="1">
              <a:buFont typeface="Arial" charset="0"/>
              <a:buChar char="‒"/>
            </a:pPr>
            <a:r>
              <a:rPr lang="en-US" dirty="0" smtClean="0"/>
              <a:t>Draft the After-Action Report (AAR)</a:t>
            </a:r>
          </a:p>
          <a:p>
            <a:pPr lvl="1" eaLnBrk="1" hangingPunct="1">
              <a:buFont typeface="Arial" charset="0"/>
              <a:buChar char="‒"/>
            </a:pPr>
            <a:r>
              <a:rPr lang="en-US" dirty="0" smtClean="0"/>
              <a:t>Distribute the draft AAR to elected and appointed officials, who validate observations and identify corrective actions</a:t>
            </a:r>
          </a:p>
          <a:p>
            <a:pPr lvl="1" eaLnBrk="1" hangingPunct="1">
              <a:buFont typeface="Arial" charset="0"/>
              <a:buChar char="‒"/>
            </a:pPr>
            <a:r>
              <a:rPr lang="en-US" dirty="0" smtClean="0"/>
              <a:t>Schedule After-Action Meeting </a:t>
            </a:r>
          </a:p>
        </p:txBody>
      </p:sp>
    </p:spTree>
    <p:extLst>
      <p:ext uri="{BB962C8B-B14F-4D97-AF65-F5344CB8AC3E}">
        <p14:creationId xmlns:p14="http://schemas.microsoft.com/office/powerpoint/2010/main" val="1089866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320</Words>
  <Application>Microsoft Office PowerPoint</Application>
  <PresentationFormat>On-screen Show (4:3)</PresentationFormat>
  <Paragraphs>60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Times New Roman</vt:lpstr>
      <vt:lpstr>Wingdings</vt:lpstr>
      <vt:lpstr>Office Theme</vt:lpstr>
      <vt:lpstr>Directions for this Template</vt:lpstr>
      <vt:lpstr>Exercise Name</vt:lpstr>
      <vt:lpstr>Welcome and Introductions</vt:lpstr>
      <vt:lpstr>Purpose</vt:lpstr>
      <vt:lpstr>Objectives and Core Capabilities</vt:lpstr>
      <vt:lpstr>Functional Area Report (1/3)</vt:lpstr>
      <vt:lpstr>Functional Area Report (2/3)</vt:lpstr>
      <vt:lpstr>Functional Area Report (3/3)</vt:lpstr>
      <vt:lpstr>Next Steps</vt:lpstr>
      <vt:lpstr>Administrative</vt:lpstr>
      <vt:lpstr>Questions?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 Debriefing Template</dc:title>
  <dc:subject/>
  <dc:creator>DHS FEMA</dc:creator>
  <cp:keywords>Controller, Evaluator, Debriefing, Template, HSEEP</cp:keywords>
  <cp:lastModifiedBy>Aslett, Randy</cp:lastModifiedBy>
  <cp:revision>3</cp:revision>
  <dcterms:created xsi:type="dcterms:W3CDTF">2016-11-30T15:25:46Z</dcterms:created>
  <dcterms:modified xsi:type="dcterms:W3CDTF">2017-02-14T18:38:19Z</dcterms:modified>
</cp:coreProperties>
</file>