
<file path=[Content_Types].xml><?xml version="1.0" encoding="utf-8"?>
<Types xmlns="http://schemas.openxmlformats.org/package/2006/content-types">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5.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41" r:id="rId1"/>
    <p:sldMasterId id="2147483758" r:id="rId2"/>
    <p:sldMasterId id="2147483769" r:id="rId3"/>
  </p:sldMasterIdLst>
  <p:notesMasterIdLst>
    <p:notesMasterId r:id="rId15"/>
  </p:notesMasterIdLst>
  <p:handoutMasterIdLst>
    <p:handoutMasterId r:id="rId16"/>
  </p:handoutMasterIdLst>
  <p:sldIdLst>
    <p:sldId id="369" r:id="rId4"/>
    <p:sldId id="371" r:id="rId5"/>
    <p:sldId id="782" r:id="rId6"/>
    <p:sldId id="433" r:id="rId7"/>
    <p:sldId id="781" r:id="rId8"/>
    <p:sldId id="420" r:id="rId9"/>
    <p:sldId id="445" r:id="rId10"/>
    <p:sldId id="443" r:id="rId11"/>
    <p:sldId id="444" r:id="rId12"/>
    <p:sldId id="442" r:id="rId13"/>
    <p:sldId id="356" r:id="rId14"/>
  </p:sldIdLst>
  <p:sldSz cx="9144000" cy="6858000" type="screen4x3"/>
  <p:notesSz cx="6997700" cy="92837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4">
          <p15:clr>
            <a:srgbClr val="A4A3A4"/>
          </p15:clr>
        </p15:guide>
        <p15:guide id="2" pos="2204">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izzimenti" initials="BAH" lastIdx="1" clrIdx="0">
    <p:extLst>
      <p:ext uri="{19B8F6BF-5375-455C-9EA6-DF929625EA0E}">
        <p15:presenceInfo xmlns:p15="http://schemas.microsoft.com/office/powerpoint/2012/main" userId="Pizzimenti" providerId="None"/>
      </p:ext>
    </p:extLst>
  </p:cmAuthor>
  <p:cmAuthor id="2" name="Kaltenbach, Julie" initials="KJ" lastIdx="1" clrIdx="1">
    <p:extLst>
      <p:ext uri="{19B8F6BF-5375-455C-9EA6-DF929625EA0E}">
        <p15:presenceInfo xmlns:p15="http://schemas.microsoft.com/office/powerpoint/2012/main" userId="S::0598554672@FEMA.DHS.GOV::df5193f0-d0f7-4d5c-a79b-b7fe4cecdc40" providerId="AD"/>
      </p:ext>
    </p:extLst>
  </p:cmAuthor>
  <p:cmAuthor id="3" name="Lynch, Jennifer" initials="LJ" lastIdx="7" clrIdx="2">
    <p:extLst>
      <p:ext uri="{19B8F6BF-5375-455C-9EA6-DF929625EA0E}">
        <p15:presenceInfo xmlns:p15="http://schemas.microsoft.com/office/powerpoint/2012/main" userId="S::0498341371@FEMA.DHS.GOV::812dd786-d6ef-42da-9c37-b6526e10fb65" providerId="AD"/>
      </p:ext>
    </p:extLst>
  </p:cmAuthor>
  <p:cmAuthor id="4" name="Lewis, Monique [USA]" initials="LM[" lastIdx="10" clrIdx="3">
    <p:extLst>
      <p:ext uri="{19B8F6BF-5375-455C-9EA6-DF929625EA0E}">
        <p15:presenceInfo xmlns:p15="http://schemas.microsoft.com/office/powerpoint/2012/main" userId="S::582461@bah.com::e7e41beb-5359-465e-a63f-3d9611c37def" providerId="AD"/>
      </p:ext>
    </p:extLst>
  </p:cmAuthor>
  <p:cmAuthor id="5" name="Ledbetter, Mark" initials="LM" lastIdx="5" clrIdx="4">
    <p:extLst>
      <p:ext uri="{19B8F6BF-5375-455C-9EA6-DF929625EA0E}">
        <p15:presenceInfo xmlns:p15="http://schemas.microsoft.com/office/powerpoint/2012/main" userId="S::0596964902@FEMA.DHS.GOV::767128d2-4adb-4809-8d21-28b3c4e83bb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67676"/>
    <a:srgbClr val="005288"/>
    <a:srgbClr val="000063"/>
    <a:srgbClr val="FF0000"/>
    <a:srgbClr val="002F80"/>
    <a:srgbClr val="003366"/>
    <a:srgbClr val="333333"/>
    <a:srgbClr val="898989"/>
    <a:srgbClr val="F6B403"/>
    <a:srgbClr val="00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301" autoAdjust="0"/>
    <p:restoredTop sz="86385" autoAdjust="0"/>
  </p:normalViewPr>
  <p:slideViewPr>
    <p:cSldViewPr>
      <p:cViewPr varScale="1">
        <p:scale>
          <a:sx n="98" d="100"/>
          <a:sy n="98" d="100"/>
        </p:scale>
        <p:origin x="1709" y="82"/>
      </p:cViewPr>
      <p:guideLst>
        <p:guide orient="horz" pos="2160"/>
        <p:guide pos="2880"/>
      </p:guideLst>
    </p:cSldViewPr>
  </p:slideViewPr>
  <p:outlineViewPr>
    <p:cViewPr>
      <p:scale>
        <a:sx n="33" d="100"/>
        <a:sy n="33" d="100"/>
      </p:scale>
      <p:origin x="0" y="-93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8" d="100"/>
          <a:sy n="58" d="100"/>
        </p:scale>
        <p:origin x="-2472" y="-90"/>
      </p:cViewPr>
      <p:guideLst>
        <p:guide orient="horz" pos="2924"/>
        <p:guide pos="2204"/>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tableStyles" Target="tableStyle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commentAuthors" Target="commentAuthors.xml"/><Relationship Id="rId2" Type="http://schemas.openxmlformats.org/officeDocument/2006/relationships/slideMaster" Target="slideMasters/slideMaster2.xml"/><Relationship Id="rId16" Type="http://schemas.openxmlformats.org/officeDocument/2006/relationships/handoutMaster" Target="handoutMasters/handout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notesMaster" Target="notesMasters/notesMaster1.xml"/><Relationship Id="rId10" Type="http://schemas.openxmlformats.org/officeDocument/2006/relationships/slide" Target="slides/slide7.xml"/><Relationship Id="rId19"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A05E715-11D5-48AE-AA93-77A4F91088DB}"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88188838-7415-4001-8018-B8E0AC9E6CB6}">
      <dgm:prSet custT="1"/>
      <dgm:spPr>
        <a:ln>
          <a:solidFill>
            <a:schemeClr val="bg2">
              <a:lumMod val="90000"/>
            </a:schemeClr>
          </a:solidFill>
        </a:ln>
      </dgm:spPr>
      <dgm:t>
        <a:bodyPr/>
        <a:lstStyle/>
        <a:p>
          <a:r>
            <a:rPr lang="en-US" sz="2400" dirty="0">
              <a:latin typeface="Franklin Gothic Book" panose="020B0503020102020204" pitchFamily="34" charset="0"/>
            </a:rPr>
            <a:t>Objective: </a:t>
          </a:r>
          <a:r>
            <a:rPr lang="en-US" sz="2400" dirty="0">
              <a:solidFill>
                <a:schemeClr val="tx1"/>
              </a:solidFill>
              <a:highlight>
                <a:srgbClr val="FFFF00"/>
              </a:highlight>
              <a:latin typeface="Franklin Gothic Book" panose="020B0503020102020204" pitchFamily="34" charset="0"/>
            </a:rPr>
            <a:t>[</a:t>
          </a:r>
          <a:r>
            <a:rPr lang="en-US" sz="2400" dirty="0">
              <a:solidFill>
                <a:schemeClr val="bg1"/>
              </a:solidFill>
              <a:highlight>
                <a:srgbClr val="FFFF00"/>
              </a:highlight>
              <a:latin typeface="Franklin Gothic Book" panose="020B0503020102020204" pitchFamily="34" charset="0"/>
            </a:rPr>
            <a:t>Proposed Objective</a:t>
          </a:r>
          <a:r>
            <a:rPr lang="en-US" sz="2400" dirty="0">
              <a:solidFill>
                <a:schemeClr val="tx1"/>
              </a:solidFill>
              <a:highlight>
                <a:srgbClr val="FFFF00"/>
              </a:highlight>
              <a:latin typeface="Franklin Gothic Book" panose="020B0503020102020204" pitchFamily="34" charset="0"/>
            </a:rPr>
            <a:t>]</a:t>
          </a:r>
        </a:p>
      </dgm:t>
    </dgm:pt>
    <dgm:pt modelId="{8E84A9B7-CEE3-4179-825B-78D57612B48E}" type="parTrans" cxnId="{299CC738-ABD0-47B9-A254-6E487B877848}">
      <dgm:prSet/>
      <dgm:spPr/>
      <dgm:t>
        <a:bodyPr/>
        <a:lstStyle/>
        <a:p>
          <a:endParaRPr lang="en-US"/>
        </a:p>
      </dgm:t>
    </dgm:pt>
    <dgm:pt modelId="{B59F9188-E18D-43FC-8C15-06CC157637A8}" type="sibTrans" cxnId="{299CC738-ABD0-47B9-A254-6E487B877848}">
      <dgm:prSet/>
      <dgm:spPr/>
      <dgm:t>
        <a:bodyPr/>
        <a:lstStyle/>
        <a:p>
          <a:endParaRPr lang="en-US"/>
        </a:p>
      </dgm:t>
    </dgm:pt>
    <dgm:pt modelId="{3B080ED0-4AAC-43FE-B679-D537BE00B7F1}">
      <dgm:prSet custT="1"/>
      <dgm:spPr/>
      <dgm:t>
        <a:bodyPr/>
        <a:lstStyle/>
        <a:p>
          <a:r>
            <a:rPr lang="en-US" sz="2400" dirty="0">
              <a:solidFill>
                <a:srgbClr val="333333"/>
              </a:solidFill>
              <a:latin typeface="Franklin Gothic Book" panose="020B0503020102020204" pitchFamily="34" charset="0"/>
            </a:rPr>
            <a:t>Aligns to: </a:t>
          </a:r>
          <a:r>
            <a:rPr lang="en-US" sz="2400" dirty="0">
              <a:solidFill>
                <a:srgbClr val="333333"/>
              </a:solidFill>
              <a:highlight>
                <a:srgbClr val="FFFF00"/>
              </a:highlight>
              <a:latin typeface="Franklin Gothic Book" panose="020B0503020102020204" pitchFamily="34" charset="0"/>
            </a:rPr>
            <a:t>[Capability]</a:t>
          </a:r>
        </a:p>
      </dgm:t>
    </dgm:pt>
    <dgm:pt modelId="{E6F24F48-60AB-4D61-AFC9-967A3898D069}" type="parTrans" cxnId="{D323DE0B-99D6-464F-8D4B-CFB55135B304}">
      <dgm:prSet/>
      <dgm:spPr/>
      <dgm:t>
        <a:bodyPr/>
        <a:lstStyle/>
        <a:p>
          <a:endParaRPr lang="en-US"/>
        </a:p>
      </dgm:t>
    </dgm:pt>
    <dgm:pt modelId="{FB7D6AD3-E171-42A2-9DC7-073D0FF5C85E}" type="sibTrans" cxnId="{D323DE0B-99D6-464F-8D4B-CFB55135B304}">
      <dgm:prSet/>
      <dgm:spPr/>
      <dgm:t>
        <a:bodyPr/>
        <a:lstStyle/>
        <a:p>
          <a:endParaRPr lang="en-US"/>
        </a:p>
      </dgm:t>
    </dgm:pt>
    <dgm:pt modelId="{1B4CCEDC-E0C0-4466-BAB4-CBC182D16875}">
      <dgm:prSet custT="1"/>
      <dgm:spPr>
        <a:ln>
          <a:solidFill>
            <a:schemeClr val="bg2">
              <a:lumMod val="90000"/>
            </a:schemeClr>
          </a:solidFill>
        </a:ln>
      </dgm:spPr>
      <dgm:t>
        <a:bodyPr/>
        <a:lstStyle/>
        <a:p>
          <a:r>
            <a:rPr lang="en-US" sz="2400" dirty="0">
              <a:latin typeface="Franklin Gothic Book" panose="020B0503020102020204" pitchFamily="34" charset="0"/>
            </a:rPr>
            <a:t>Objective: </a:t>
          </a:r>
          <a:r>
            <a:rPr lang="en-US" sz="2400" dirty="0">
              <a:solidFill>
                <a:schemeClr val="tx1"/>
              </a:solidFill>
              <a:highlight>
                <a:srgbClr val="FFFF00"/>
              </a:highlight>
              <a:latin typeface="Franklin Gothic Book" panose="020B0503020102020204" pitchFamily="34" charset="0"/>
            </a:rPr>
            <a:t>[</a:t>
          </a:r>
          <a:r>
            <a:rPr lang="en-US" sz="2400" dirty="0">
              <a:highlight>
                <a:srgbClr val="FFFF00"/>
              </a:highlight>
              <a:latin typeface="Franklin Gothic Book" panose="020B0503020102020204" pitchFamily="34" charset="0"/>
            </a:rPr>
            <a:t>Proposed Objective</a:t>
          </a:r>
          <a:r>
            <a:rPr lang="en-US" sz="2400" dirty="0">
              <a:solidFill>
                <a:schemeClr val="tx1"/>
              </a:solidFill>
              <a:highlight>
                <a:srgbClr val="FFFF00"/>
              </a:highlight>
              <a:latin typeface="Franklin Gothic Book" panose="020B0503020102020204" pitchFamily="34" charset="0"/>
            </a:rPr>
            <a:t>]</a:t>
          </a:r>
        </a:p>
      </dgm:t>
    </dgm:pt>
    <dgm:pt modelId="{5BDBAE2F-F4A8-4B27-8E18-6477E3AC8524}" type="parTrans" cxnId="{57AD88E3-7FAD-4136-AAC0-D1D6174AD4A7}">
      <dgm:prSet/>
      <dgm:spPr/>
      <dgm:t>
        <a:bodyPr/>
        <a:lstStyle/>
        <a:p>
          <a:endParaRPr lang="en-US"/>
        </a:p>
      </dgm:t>
    </dgm:pt>
    <dgm:pt modelId="{F2412998-4679-4FAE-92E6-66681ADE0458}" type="sibTrans" cxnId="{57AD88E3-7FAD-4136-AAC0-D1D6174AD4A7}">
      <dgm:prSet/>
      <dgm:spPr/>
      <dgm:t>
        <a:bodyPr/>
        <a:lstStyle/>
        <a:p>
          <a:endParaRPr lang="en-US"/>
        </a:p>
      </dgm:t>
    </dgm:pt>
    <dgm:pt modelId="{B34D790A-02BF-4AB3-BAD2-10652F23A8C0}">
      <dgm:prSet custT="1"/>
      <dgm:spPr/>
      <dgm:t>
        <a:bodyPr/>
        <a:lstStyle/>
        <a:p>
          <a:r>
            <a:rPr lang="en-US" sz="2400" dirty="0">
              <a:solidFill>
                <a:srgbClr val="333333"/>
              </a:solidFill>
              <a:latin typeface="Franklin Gothic Book" panose="020B0503020102020204" pitchFamily="34" charset="0"/>
            </a:rPr>
            <a:t>Aligns to: </a:t>
          </a:r>
          <a:r>
            <a:rPr lang="en-US" sz="2400" dirty="0">
              <a:solidFill>
                <a:srgbClr val="333333"/>
              </a:solidFill>
              <a:highlight>
                <a:srgbClr val="FFFF00"/>
              </a:highlight>
              <a:latin typeface="Franklin Gothic Book" panose="020B0503020102020204" pitchFamily="34" charset="0"/>
            </a:rPr>
            <a:t>[Capability]</a:t>
          </a:r>
        </a:p>
      </dgm:t>
    </dgm:pt>
    <dgm:pt modelId="{C70A584C-7D2A-4C62-9001-9F5A85D07D82}" type="parTrans" cxnId="{E9B27A77-C877-4E4C-A0AC-F5F2578B671F}">
      <dgm:prSet/>
      <dgm:spPr/>
      <dgm:t>
        <a:bodyPr/>
        <a:lstStyle/>
        <a:p>
          <a:endParaRPr lang="en-US"/>
        </a:p>
      </dgm:t>
    </dgm:pt>
    <dgm:pt modelId="{D0480181-26BB-4106-8085-1A84C130D2F2}" type="sibTrans" cxnId="{E9B27A77-C877-4E4C-A0AC-F5F2578B671F}">
      <dgm:prSet/>
      <dgm:spPr/>
      <dgm:t>
        <a:bodyPr/>
        <a:lstStyle/>
        <a:p>
          <a:endParaRPr lang="en-US"/>
        </a:p>
      </dgm:t>
    </dgm:pt>
    <dgm:pt modelId="{EB023384-987D-450F-81E5-A38EC77B90EF}">
      <dgm:prSet custT="1"/>
      <dgm:spPr>
        <a:ln>
          <a:solidFill>
            <a:schemeClr val="bg2">
              <a:lumMod val="90000"/>
            </a:schemeClr>
          </a:solidFill>
        </a:ln>
      </dgm:spPr>
      <dgm:t>
        <a:bodyPr/>
        <a:lstStyle/>
        <a:p>
          <a:r>
            <a:rPr lang="en-US" sz="2400" dirty="0">
              <a:latin typeface="Franklin Gothic Book" panose="020B0503020102020204" pitchFamily="34" charset="0"/>
            </a:rPr>
            <a:t>Objective: </a:t>
          </a:r>
          <a:r>
            <a:rPr lang="en-US" sz="2400" dirty="0">
              <a:solidFill>
                <a:schemeClr val="tx1"/>
              </a:solidFill>
              <a:highlight>
                <a:srgbClr val="FFFF00"/>
              </a:highlight>
              <a:latin typeface="Franklin Gothic Book" panose="020B0503020102020204" pitchFamily="34" charset="0"/>
            </a:rPr>
            <a:t>[</a:t>
          </a:r>
          <a:r>
            <a:rPr lang="en-US" sz="2400" dirty="0">
              <a:highlight>
                <a:srgbClr val="FFFF00"/>
              </a:highlight>
              <a:latin typeface="Franklin Gothic Book" panose="020B0503020102020204" pitchFamily="34" charset="0"/>
            </a:rPr>
            <a:t>Proposed Objective</a:t>
          </a:r>
          <a:r>
            <a:rPr lang="en-US" sz="2400" dirty="0">
              <a:solidFill>
                <a:schemeClr val="tx1"/>
              </a:solidFill>
              <a:highlight>
                <a:srgbClr val="FFFF00"/>
              </a:highlight>
              <a:latin typeface="Franklin Gothic Book" panose="020B0503020102020204" pitchFamily="34" charset="0"/>
            </a:rPr>
            <a:t>]</a:t>
          </a:r>
        </a:p>
      </dgm:t>
    </dgm:pt>
    <dgm:pt modelId="{C6D30EED-FF52-4924-BFEB-6709AA48ED0A}" type="parTrans" cxnId="{D3E63F18-045E-4C5A-9327-3DB6672A75B7}">
      <dgm:prSet/>
      <dgm:spPr/>
      <dgm:t>
        <a:bodyPr/>
        <a:lstStyle/>
        <a:p>
          <a:endParaRPr lang="en-US"/>
        </a:p>
      </dgm:t>
    </dgm:pt>
    <dgm:pt modelId="{827209D9-1EC0-46F5-8D3E-E170707F14BC}" type="sibTrans" cxnId="{D3E63F18-045E-4C5A-9327-3DB6672A75B7}">
      <dgm:prSet/>
      <dgm:spPr/>
      <dgm:t>
        <a:bodyPr/>
        <a:lstStyle/>
        <a:p>
          <a:endParaRPr lang="en-US"/>
        </a:p>
      </dgm:t>
    </dgm:pt>
    <dgm:pt modelId="{39B31D96-8D7E-49BC-A08B-579370920591}">
      <dgm:prSet custT="1"/>
      <dgm:spPr/>
      <dgm:t>
        <a:bodyPr/>
        <a:lstStyle/>
        <a:p>
          <a:r>
            <a:rPr lang="en-US" sz="2400" dirty="0">
              <a:solidFill>
                <a:srgbClr val="333333"/>
              </a:solidFill>
              <a:latin typeface="Franklin Gothic Book" panose="020B0503020102020204" pitchFamily="34" charset="0"/>
            </a:rPr>
            <a:t>Aligns to: </a:t>
          </a:r>
          <a:r>
            <a:rPr lang="en-US" sz="2400" dirty="0">
              <a:solidFill>
                <a:srgbClr val="333333"/>
              </a:solidFill>
              <a:highlight>
                <a:srgbClr val="FFFF00"/>
              </a:highlight>
              <a:latin typeface="Franklin Gothic Book" panose="020B0503020102020204" pitchFamily="34" charset="0"/>
            </a:rPr>
            <a:t>[Capability]</a:t>
          </a:r>
        </a:p>
      </dgm:t>
    </dgm:pt>
    <dgm:pt modelId="{F222CAAB-2DE8-4C0D-B18B-375910C31308}" type="parTrans" cxnId="{599588E6-F33A-4182-9620-79E906CB8B3A}">
      <dgm:prSet/>
      <dgm:spPr/>
      <dgm:t>
        <a:bodyPr/>
        <a:lstStyle/>
        <a:p>
          <a:endParaRPr lang="en-US"/>
        </a:p>
      </dgm:t>
    </dgm:pt>
    <dgm:pt modelId="{C8C25A98-9E5B-4DDE-A53A-5630F4E17443}" type="sibTrans" cxnId="{599588E6-F33A-4182-9620-79E906CB8B3A}">
      <dgm:prSet/>
      <dgm:spPr/>
      <dgm:t>
        <a:bodyPr/>
        <a:lstStyle/>
        <a:p>
          <a:endParaRPr lang="en-US"/>
        </a:p>
      </dgm:t>
    </dgm:pt>
    <dgm:pt modelId="{ACC3CEB4-D378-478F-9D58-2905026D0CFE}" type="pres">
      <dgm:prSet presAssocID="{3A05E715-11D5-48AE-AA93-77A4F91088DB}" presName="linear" presStyleCnt="0">
        <dgm:presLayoutVars>
          <dgm:dir/>
          <dgm:animLvl val="lvl"/>
          <dgm:resizeHandles val="exact"/>
        </dgm:presLayoutVars>
      </dgm:prSet>
      <dgm:spPr/>
    </dgm:pt>
    <dgm:pt modelId="{77773FFA-152F-463B-9E9F-D66D2E78E77F}" type="pres">
      <dgm:prSet presAssocID="{88188838-7415-4001-8018-B8E0AC9E6CB6}" presName="parentLin" presStyleCnt="0"/>
      <dgm:spPr/>
    </dgm:pt>
    <dgm:pt modelId="{92B8E58D-C7AD-4CCB-A97D-47AEF1120703}" type="pres">
      <dgm:prSet presAssocID="{88188838-7415-4001-8018-B8E0AC9E6CB6}" presName="parentLeftMargin" presStyleLbl="node1" presStyleIdx="0" presStyleCnt="3"/>
      <dgm:spPr/>
    </dgm:pt>
    <dgm:pt modelId="{F351AF17-8CD1-4D0C-A5CF-F8805CD02084}" type="pres">
      <dgm:prSet presAssocID="{88188838-7415-4001-8018-B8E0AC9E6CB6}" presName="parentText" presStyleLbl="node1" presStyleIdx="0" presStyleCnt="3">
        <dgm:presLayoutVars>
          <dgm:chMax val="0"/>
          <dgm:bulletEnabled val="1"/>
        </dgm:presLayoutVars>
      </dgm:prSet>
      <dgm:spPr/>
    </dgm:pt>
    <dgm:pt modelId="{563AB8B5-1EF2-43E9-9EDB-4D24D6CB5EF1}" type="pres">
      <dgm:prSet presAssocID="{88188838-7415-4001-8018-B8E0AC9E6CB6}" presName="negativeSpace" presStyleCnt="0"/>
      <dgm:spPr/>
    </dgm:pt>
    <dgm:pt modelId="{700E801F-2D9B-4E1B-BD1F-98EE9022A301}" type="pres">
      <dgm:prSet presAssocID="{88188838-7415-4001-8018-B8E0AC9E6CB6}" presName="childText" presStyleLbl="conFgAcc1" presStyleIdx="0" presStyleCnt="3">
        <dgm:presLayoutVars>
          <dgm:bulletEnabled val="1"/>
        </dgm:presLayoutVars>
      </dgm:prSet>
      <dgm:spPr/>
    </dgm:pt>
    <dgm:pt modelId="{9F3160FE-569B-4F02-9F90-2E006CA4E8D5}" type="pres">
      <dgm:prSet presAssocID="{B59F9188-E18D-43FC-8C15-06CC157637A8}" presName="spaceBetweenRectangles" presStyleCnt="0"/>
      <dgm:spPr/>
    </dgm:pt>
    <dgm:pt modelId="{06A24C61-DE04-40E4-B711-C9A8F9263557}" type="pres">
      <dgm:prSet presAssocID="{1B4CCEDC-E0C0-4466-BAB4-CBC182D16875}" presName="parentLin" presStyleCnt="0"/>
      <dgm:spPr/>
    </dgm:pt>
    <dgm:pt modelId="{6ECD9E83-6D6C-4BBE-9330-35F373CC8691}" type="pres">
      <dgm:prSet presAssocID="{1B4CCEDC-E0C0-4466-BAB4-CBC182D16875}" presName="parentLeftMargin" presStyleLbl="node1" presStyleIdx="0" presStyleCnt="3"/>
      <dgm:spPr/>
    </dgm:pt>
    <dgm:pt modelId="{3AC6C1BF-A485-4056-812E-0E1983F6460D}" type="pres">
      <dgm:prSet presAssocID="{1B4CCEDC-E0C0-4466-BAB4-CBC182D16875}" presName="parentText" presStyleLbl="node1" presStyleIdx="1" presStyleCnt="3">
        <dgm:presLayoutVars>
          <dgm:chMax val="0"/>
          <dgm:bulletEnabled val="1"/>
        </dgm:presLayoutVars>
      </dgm:prSet>
      <dgm:spPr/>
    </dgm:pt>
    <dgm:pt modelId="{47606C44-C33D-4EC7-A02E-92148220265C}" type="pres">
      <dgm:prSet presAssocID="{1B4CCEDC-E0C0-4466-BAB4-CBC182D16875}" presName="negativeSpace" presStyleCnt="0"/>
      <dgm:spPr/>
    </dgm:pt>
    <dgm:pt modelId="{44E46C5B-222A-4DE4-9347-FFB264850C33}" type="pres">
      <dgm:prSet presAssocID="{1B4CCEDC-E0C0-4466-BAB4-CBC182D16875}" presName="childText" presStyleLbl="conFgAcc1" presStyleIdx="1" presStyleCnt="3">
        <dgm:presLayoutVars>
          <dgm:bulletEnabled val="1"/>
        </dgm:presLayoutVars>
      </dgm:prSet>
      <dgm:spPr/>
    </dgm:pt>
    <dgm:pt modelId="{BB195638-85B1-4360-AAC1-CF47CA45F634}" type="pres">
      <dgm:prSet presAssocID="{F2412998-4679-4FAE-92E6-66681ADE0458}" presName="spaceBetweenRectangles" presStyleCnt="0"/>
      <dgm:spPr/>
    </dgm:pt>
    <dgm:pt modelId="{264FADB5-7496-4B5E-9534-FEDFEAEFDAB7}" type="pres">
      <dgm:prSet presAssocID="{EB023384-987D-450F-81E5-A38EC77B90EF}" presName="parentLin" presStyleCnt="0"/>
      <dgm:spPr/>
    </dgm:pt>
    <dgm:pt modelId="{A14231BC-C8F9-4A71-B1B2-EBA439BA7F4E}" type="pres">
      <dgm:prSet presAssocID="{EB023384-987D-450F-81E5-A38EC77B90EF}" presName="parentLeftMargin" presStyleLbl="node1" presStyleIdx="1" presStyleCnt="3"/>
      <dgm:spPr/>
    </dgm:pt>
    <dgm:pt modelId="{9EEB0055-03BE-47A8-A071-12E6CE891355}" type="pres">
      <dgm:prSet presAssocID="{EB023384-987D-450F-81E5-A38EC77B90EF}" presName="parentText" presStyleLbl="node1" presStyleIdx="2" presStyleCnt="3">
        <dgm:presLayoutVars>
          <dgm:chMax val="0"/>
          <dgm:bulletEnabled val="1"/>
        </dgm:presLayoutVars>
      </dgm:prSet>
      <dgm:spPr/>
    </dgm:pt>
    <dgm:pt modelId="{1AC96E36-D2DA-4A5C-AE3C-04A7DA43CC52}" type="pres">
      <dgm:prSet presAssocID="{EB023384-987D-450F-81E5-A38EC77B90EF}" presName="negativeSpace" presStyleCnt="0"/>
      <dgm:spPr/>
    </dgm:pt>
    <dgm:pt modelId="{0C409770-041B-439B-BEDF-3DB74221B673}" type="pres">
      <dgm:prSet presAssocID="{EB023384-987D-450F-81E5-A38EC77B90EF}" presName="childText" presStyleLbl="conFgAcc1" presStyleIdx="2" presStyleCnt="3">
        <dgm:presLayoutVars>
          <dgm:bulletEnabled val="1"/>
        </dgm:presLayoutVars>
      </dgm:prSet>
      <dgm:spPr/>
    </dgm:pt>
  </dgm:ptLst>
  <dgm:cxnLst>
    <dgm:cxn modelId="{66465307-ABFE-452D-862D-7B964ADAE605}" type="presOf" srcId="{3A05E715-11D5-48AE-AA93-77A4F91088DB}" destId="{ACC3CEB4-D378-478F-9D58-2905026D0CFE}" srcOrd="0" destOrd="0" presId="urn:microsoft.com/office/officeart/2005/8/layout/list1"/>
    <dgm:cxn modelId="{D323DE0B-99D6-464F-8D4B-CFB55135B304}" srcId="{88188838-7415-4001-8018-B8E0AC9E6CB6}" destId="{3B080ED0-4AAC-43FE-B679-D537BE00B7F1}" srcOrd="0" destOrd="0" parTransId="{E6F24F48-60AB-4D61-AFC9-967A3898D069}" sibTransId="{FB7D6AD3-E171-42A2-9DC7-073D0FF5C85E}"/>
    <dgm:cxn modelId="{B5EA8F14-1280-4424-A957-370B9D55BCFB}" type="presOf" srcId="{1B4CCEDC-E0C0-4466-BAB4-CBC182D16875}" destId="{6ECD9E83-6D6C-4BBE-9330-35F373CC8691}" srcOrd="0" destOrd="0" presId="urn:microsoft.com/office/officeart/2005/8/layout/list1"/>
    <dgm:cxn modelId="{D3E63F18-045E-4C5A-9327-3DB6672A75B7}" srcId="{3A05E715-11D5-48AE-AA93-77A4F91088DB}" destId="{EB023384-987D-450F-81E5-A38EC77B90EF}" srcOrd="2" destOrd="0" parTransId="{C6D30EED-FF52-4924-BFEB-6709AA48ED0A}" sibTransId="{827209D9-1EC0-46F5-8D3E-E170707F14BC}"/>
    <dgm:cxn modelId="{0FA12E28-2098-473A-AE2A-6D2106F80F86}" type="presOf" srcId="{EB023384-987D-450F-81E5-A38EC77B90EF}" destId="{A14231BC-C8F9-4A71-B1B2-EBA439BA7F4E}" srcOrd="0" destOrd="0" presId="urn:microsoft.com/office/officeart/2005/8/layout/list1"/>
    <dgm:cxn modelId="{C583742F-D12D-4910-9D9F-BCB43BDEBC48}" type="presOf" srcId="{1B4CCEDC-E0C0-4466-BAB4-CBC182D16875}" destId="{3AC6C1BF-A485-4056-812E-0E1983F6460D}" srcOrd="1" destOrd="0" presId="urn:microsoft.com/office/officeart/2005/8/layout/list1"/>
    <dgm:cxn modelId="{27918835-D0A7-4656-926C-DD40FB6E606D}" type="presOf" srcId="{88188838-7415-4001-8018-B8E0AC9E6CB6}" destId="{F351AF17-8CD1-4D0C-A5CF-F8805CD02084}" srcOrd="1" destOrd="0" presId="urn:microsoft.com/office/officeart/2005/8/layout/list1"/>
    <dgm:cxn modelId="{299CC738-ABD0-47B9-A254-6E487B877848}" srcId="{3A05E715-11D5-48AE-AA93-77A4F91088DB}" destId="{88188838-7415-4001-8018-B8E0AC9E6CB6}" srcOrd="0" destOrd="0" parTransId="{8E84A9B7-CEE3-4179-825B-78D57612B48E}" sibTransId="{B59F9188-E18D-43FC-8C15-06CC157637A8}"/>
    <dgm:cxn modelId="{902C0960-CBF7-4802-8E6E-83B370AB97FA}" type="presOf" srcId="{39B31D96-8D7E-49BC-A08B-579370920591}" destId="{0C409770-041B-439B-BEDF-3DB74221B673}" srcOrd="0" destOrd="0" presId="urn:microsoft.com/office/officeart/2005/8/layout/list1"/>
    <dgm:cxn modelId="{0A2CE444-F0DE-497F-A3E1-013009C98979}" type="presOf" srcId="{B34D790A-02BF-4AB3-BAD2-10652F23A8C0}" destId="{44E46C5B-222A-4DE4-9347-FFB264850C33}" srcOrd="0" destOrd="0" presId="urn:microsoft.com/office/officeart/2005/8/layout/list1"/>
    <dgm:cxn modelId="{E9B27A77-C877-4E4C-A0AC-F5F2578B671F}" srcId="{1B4CCEDC-E0C0-4466-BAB4-CBC182D16875}" destId="{B34D790A-02BF-4AB3-BAD2-10652F23A8C0}" srcOrd="0" destOrd="0" parTransId="{C70A584C-7D2A-4C62-9001-9F5A85D07D82}" sibTransId="{D0480181-26BB-4106-8085-1A84C130D2F2}"/>
    <dgm:cxn modelId="{F2264EA4-2A1C-47D1-A7ED-EC01F6FE4407}" type="presOf" srcId="{3B080ED0-4AAC-43FE-B679-D537BE00B7F1}" destId="{700E801F-2D9B-4E1B-BD1F-98EE9022A301}" srcOrd="0" destOrd="0" presId="urn:microsoft.com/office/officeart/2005/8/layout/list1"/>
    <dgm:cxn modelId="{3D3150B4-C9CF-4203-A147-19FC1B1E35BD}" type="presOf" srcId="{EB023384-987D-450F-81E5-A38EC77B90EF}" destId="{9EEB0055-03BE-47A8-A071-12E6CE891355}" srcOrd="1" destOrd="0" presId="urn:microsoft.com/office/officeart/2005/8/layout/list1"/>
    <dgm:cxn modelId="{6A8BE6C7-ADFC-4AFB-B26F-4F53D005FD46}" type="presOf" srcId="{88188838-7415-4001-8018-B8E0AC9E6CB6}" destId="{92B8E58D-C7AD-4CCB-A97D-47AEF1120703}" srcOrd="0" destOrd="0" presId="urn:microsoft.com/office/officeart/2005/8/layout/list1"/>
    <dgm:cxn modelId="{57AD88E3-7FAD-4136-AAC0-D1D6174AD4A7}" srcId="{3A05E715-11D5-48AE-AA93-77A4F91088DB}" destId="{1B4CCEDC-E0C0-4466-BAB4-CBC182D16875}" srcOrd="1" destOrd="0" parTransId="{5BDBAE2F-F4A8-4B27-8E18-6477E3AC8524}" sibTransId="{F2412998-4679-4FAE-92E6-66681ADE0458}"/>
    <dgm:cxn modelId="{599588E6-F33A-4182-9620-79E906CB8B3A}" srcId="{EB023384-987D-450F-81E5-A38EC77B90EF}" destId="{39B31D96-8D7E-49BC-A08B-579370920591}" srcOrd="0" destOrd="0" parTransId="{F222CAAB-2DE8-4C0D-B18B-375910C31308}" sibTransId="{C8C25A98-9E5B-4DDE-A53A-5630F4E17443}"/>
    <dgm:cxn modelId="{70C62F7F-4B7D-48D1-8008-9B588979535B}" type="presParOf" srcId="{ACC3CEB4-D378-478F-9D58-2905026D0CFE}" destId="{77773FFA-152F-463B-9E9F-D66D2E78E77F}" srcOrd="0" destOrd="0" presId="urn:microsoft.com/office/officeart/2005/8/layout/list1"/>
    <dgm:cxn modelId="{3CD215A7-A360-4B0E-9D29-1868A2E2DE2F}" type="presParOf" srcId="{77773FFA-152F-463B-9E9F-D66D2E78E77F}" destId="{92B8E58D-C7AD-4CCB-A97D-47AEF1120703}" srcOrd="0" destOrd="0" presId="urn:microsoft.com/office/officeart/2005/8/layout/list1"/>
    <dgm:cxn modelId="{8B554ED4-9DDB-489E-9541-CEB497F802B5}" type="presParOf" srcId="{77773FFA-152F-463B-9E9F-D66D2E78E77F}" destId="{F351AF17-8CD1-4D0C-A5CF-F8805CD02084}" srcOrd="1" destOrd="0" presId="urn:microsoft.com/office/officeart/2005/8/layout/list1"/>
    <dgm:cxn modelId="{55F682DA-3B52-4ED2-A7B2-8A03204BDAC8}" type="presParOf" srcId="{ACC3CEB4-D378-478F-9D58-2905026D0CFE}" destId="{563AB8B5-1EF2-43E9-9EDB-4D24D6CB5EF1}" srcOrd="1" destOrd="0" presId="urn:microsoft.com/office/officeart/2005/8/layout/list1"/>
    <dgm:cxn modelId="{5CF3A713-D477-4366-9D15-0CE0F7D79B9B}" type="presParOf" srcId="{ACC3CEB4-D378-478F-9D58-2905026D0CFE}" destId="{700E801F-2D9B-4E1B-BD1F-98EE9022A301}" srcOrd="2" destOrd="0" presId="urn:microsoft.com/office/officeart/2005/8/layout/list1"/>
    <dgm:cxn modelId="{90726435-8288-422D-A7E2-1AEE5D954296}" type="presParOf" srcId="{ACC3CEB4-D378-478F-9D58-2905026D0CFE}" destId="{9F3160FE-569B-4F02-9F90-2E006CA4E8D5}" srcOrd="3" destOrd="0" presId="urn:microsoft.com/office/officeart/2005/8/layout/list1"/>
    <dgm:cxn modelId="{14E7A7DB-4FA3-4B93-9A40-D0CB859BAF90}" type="presParOf" srcId="{ACC3CEB4-D378-478F-9D58-2905026D0CFE}" destId="{06A24C61-DE04-40E4-B711-C9A8F9263557}" srcOrd="4" destOrd="0" presId="urn:microsoft.com/office/officeart/2005/8/layout/list1"/>
    <dgm:cxn modelId="{0E7C0C8A-9B99-40DC-A81A-C26DA064567C}" type="presParOf" srcId="{06A24C61-DE04-40E4-B711-C9A8F9263557}" destId="{6ECD9E83-6D6C-4BBE-9330-35F373CC8691}" srcOrd="0" destOrd="0" presId="urn:microsoft.com/office/officeart/2005/8/layout/list1"/>
    <dgm:cxn modelId="{B98E5BF1-4805-4F3E-B130-2259E27480D7}" type="presParOf" srcId="{06A24C61-DE04-40E4-B711-C9A8F9263557}" destId="{3AC6C1BF-A485-4056-812E-0E1983F6460D}" srcOrd="1" destOrd="0" presId="urn:microsoft.com/office/officeart/2005/8/layout/list1"/>
    <dgm:cxn modelId="{B3696167-4CF6-495E-80F8-ADC577A330F0}" type="presParOf" srcId="{ACC3CEB4-D378-478F-9D58-2905026D0CFE}" destId="{47606C44-C33D-4EC7-A02E-92148220265C}" srcOrd="5" destOrd="0" presId="urn:microsoft.com/office/officeart/2005/8/layout/list1"/>
    <dgm:cxn modelId="{D0F827CB-60D8-4750-BFC7-D9A05D25AAC7}" type="presParOf" srcId="{ACC3CEB4-D378-478F-9D58-2905026D0CFE}" destId="{44E46C5B-222A-4DE4-9347-FFB264850C33}" srcOrd="6" destOrd="0" presId="urn:microsoft.com/office/officeart/2005/8/layout/list1"/>
    <dgm:cxn modelId="{D1D15A60-D278-4B50-B893-3F5C37E1EF0B}" type="presParOf" srcId="{ACC3CEB4-D378-478F-9D58-2905026D0CFE}" destId="{BB195638-85B1-4360-AAC1-CF47CA45F634}" srcOrd="7" destOrd="0" presId="urn:microsoft.com/office/officeart/2005/8/layout/list1"/>
    <dgm:cxn modelId="{50F7AE89-9F24-4F46-8C51-04C4ACFB69D9}" type="presParOf" srcId="{ACC3CEB4-D378-478F-9D58-2905026D0CFE}" destId="{264FADB5-7496-4B5E-9534-FEDFEAEFDAB7}" srcOrd="8" destOrd="0" presId="urn:microsoft.com/office/officeart/2005/8/layout/list1"/>
    <dgm:cxn modelId="{61F8C1DD-4486-4B0E-8BFE-C9EEF609109B}" type="presParOf" srcId="{264FADB5-7496-4B5E-9534-FEDFEAEFDAB7}" destId="{A14231BC-C8F9-4A71-B1B2-EBA439BA7F4E}" srcOrd="0" destOrd="0" presId="urn:microsoft.com/office/officeart/2005/8/layout/list1"/>
    <dgm:cxn modelId="{43D14815-1ED0-4090-9BBD-482CA5BF5779}" type="presParOf" srcId="{264FADB5-7496-4B5E-9534-FEDFEAEFDAB7}" destId="{9EEB0055-03BE-47A8-A071-12E6CE891355}" srcOrd="1" destOrd="0" presId="urn:microsoft.com/office/officeart/2005/8/layout/list1"/>
    <dgm:cxn modelId="{7D13ADBC-F8F8-417B-9C88-42F214ABE633}" type="presParOf" srcId="{ACC3CEB4-D378-478F-9D58-2905026D0CFE}" destId="{1AC96E36-D2DA-4A5C-AE3C-04A7DA43CC52}" srcOrd="9" destOrd="0" presId="urn:microsoft.com/office/officeart/2005/8/layout/list1"/>
    <dgm:cxn modelId="{B812FF21-6DAA-41E7-890A-15C08D06A489}" type="presParOf" srcId="{ACC3CEB4-D378-478F-9D58-2905026D0CFE}" destId="{0C409770-041B-439B-BEDF-3DB74221B673}" srcOrd="10"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A05E715-11D5-48AE-AA93-77A4F91088DB}"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en-US"/>
        </a:p>
      </dgm:t>
    </dgm:pt>
    <dgm:pt modelId="{789D968A-9E7E-47AB-9970-955A87604979}">
      <dgm:prSet phldrT="[Text]" custT="1"/>
      <dgm:spPr>
        <a:xfrm>
          <a:off x="0" y="1733994"/>
          <a:ext cx="7478866" cy="1842750"/>
        </a:xfrm>
        <a:solidFill>
          <a:srgbClr val="FFFFFF">
            <a:alpha val="90000"/>
            <a:hueOff val="0"/>
            <a:satOff val="0"/>
            <a:lumOff val="0"/>
            <a:alphaOff val="0"/>
          </a:srgbClr>
        </a:solidFill>
        <a:ln w="25400" cap="flat" cmpd="sng" algn="ctr">
          <a:solidFill>
            <a:srgbClr val="005288">
              <a:hueOff val="0"/>
              <a:satOff val="0"/>
              <a:lumOff val="0"/>
              <a:alphaOff val="0"/>
            </a:srgbClr>
          </a:solidFill>
          <a:prstDash val="solid"/>
        </a:ln>
        <a:effectLst/>
      </dgm:spPr>
      <dgm:t>
        <a:bodyPr/>
        <a:lstStyle/>
        <a:p>
          <a:pPr>
            <a:buChar char="•"/>
          </a:pPr>
          <a:r>
            <a:rPr lang="en-US" sz="2400" dirty="0">
              <a:solidFill>
                <a:srgbClr val="333333"/>
              </a:solidFill>
              <a:highlight>
                <a:srgbClr val="FFFF00"/>
              </a:highlight>
              <a:latin typeface="Franklin Gothic Book" panose="020B0503020102020204" pitchFamily="34" charset="0"/>
              <a:ea typeface="+mn-ea"/>
              <a:cs typeface="+mn-cs"/>
            </a:rPr>
            <a:t>Strengths</a:t>
          </a:r>
        </a:p>
      </dgm:t>
    </dgm:pt>
    <dgm:pt modelId="{4294367E-7F79-49D9-82A2-D0E0E9B9BE19}" type="parTrans" cxnId="{D7F5DB6E-733D-403B-BBEA-D56B308D7CA9}">
      <dgm:prSet/>
      <dgm:spPr/>
      <dgm:t>
        <a:bodyPr/>
        <a:lstStyle/>
        <a:p>
          <a:endParaRPr lang="en-US"/>
        </a:p>
      </dgm:t>
    </dgm:pt>
    <dgm:pt modelId="{E732F5A9-DC95-473C-A612-AC1EAD028163}" type="sibTrans" cxnId="{D7F5DB6E-733D-403B-BBEA-D56B308D7CA9}">
      <dgm:prSet/>
      <dgm:spPr/>
      <dgm:t>
        <a:bodyPr/>
        <a:lstStyle/>
        <a:p>
          <a:endParaRPr lang="en-US"/>
        </a:p>
      </dgm:t>
    </dgm:pt>
    <dgm:pt modelId="{F2937DB4-B5D0-436C-ABE0-99E9033754B3}">
      <dgm:prSet phldrT="[Text]" custT="1"/>
      <dgm:spPr>
        <a:xfrm>
          <a:off x="0" y="1733994"/>
          <a:ext cx="7478866" cy="1842750"/>
        </a:xfrm>
        <a:solidFill>
          <a:srgbClr val="FFFFFF">
            <a:alpha val="90000"/>
            <a:hueOff val="0"/>
            <a:satOff val="0"/>
            <a:lumOff val="0"/>
            <a:alphaOff val="0"/>
          </a:srgbClr>
        </a:solidFill>
        <a:ln w="25400" cap="flat" cmpd="sng" algn="ctr">
          <a:solidFill>
            <a:srgbClr val="005288">
              <a:hueOff val="0"/>
              <a:satOff val="0"/>
              <a:lumOff val="0"/>
              <a:alphaOff val="0"/>
            </a:srgbClr>
          </a:solidFill>
          <a:prstDash val="solid"/>
        </a:ln>
        <a:effectLst/>
      </dgm:spPr>
      <dgm:t>
        <a:bodyPr/>
        <a:lstStyle/>
        <a:p>
          <a:pPr>
            <a:buChar char="•"/>
          </a:pPr>
          <a:r>
            <a:rPr lang="en-US" sz="2400" dirty="0">
              <a:solidFill>
                <a:srgbClr val="333333"/>
              </a:solidFill>
              <a:highlight>
                <a:srgbClr val="FFFF00"/>
              </a:highlight>
              <a:latin typeface="Franklin Gothic Book" panose="020B0503020102020204" pitchFamily="34" charset="0"/>
              <a:ea typeface="+mn-ea"/>
              <a:cs typeface="+mn-cs"/>
            </a:rPr>
            <a:t>Areas for Improvement</a:t>
          </a:r>
        </a:p>
      </dgm:t>
    </dgm:pt>
    <dgm:pt modelId="{EC484FED-0B8D-47D2-89F1-E6B062E44897}" type="parTrans" cxnId="{82E18F5E-2FED-438F-8F08-F297ABE53181}">
      <dgm:prSet/>
      <dgm:spPr/>
      <dgm:t>
        <a:bodyPr/>
        <a:lstStyle/>
        <a:p>
          <a:endParaRPr lang="en-US"/>
        </a:p>
      </dgm:t>
    </dgm:pt>
    <dgm:pt modelId="{4A59EBDA-E118-4732-9A81-E07A3808B3EA}" type="sibTrans" cxnId="{82E18F5E-2FED-438F-8F08-F297ABE53181}">
      <dgm:prSet/>
      <dgm:spPr/>
      <dgm:t>
        <a:bodyPr/>
        <a:lstStyle/>
        <a:p>
          <a:endParaRPr lang="en-US"/>
        </a:p>
      </dgm:t>
    </dgm:pt>
    <dgm:pt modelId="{C5C67A4F-954C-4D64-AF62-B1DC533A67C4}">
      <dgm:prSet phldrT="[Text]" custT="1"/>
      <dgm:spPr>
        <a:xfrm>
          <a:off x="0" y="1733994"/>
          <a:ext cx="7478866" cy="1842750"/>
        </a:xfrm>
        <a:solidFill>
          <a:srgbClr val="FFFFFF">
            <a:alpha val="90000"/>
            <a:hueOff val="0"/>
            <a:satOff val="0"/>
            <a:lumOff val="0"/>
            <a:alphaOff val="0"/>
          </a:srgbClr>
        </a:solidFill>
        <a:ln w="25400" cap="flat" cmpd="sng" algn="ctr">
          <a:solidFill>
            <a:srgbClr val="005288">
              <a:hueOff val="0"/>
              <a:satOff val="0"/>
              <a:lumOff val="0"/>
              <a:alphaOff val="0"/>
            </a:srgbClr>
          </a:solidFill>
          <a:prstDash val="solid"/>
        </a:ln>
        <a:effectLst/>
      </dgm:spPr>
      <dgm:t>
        <a:bodyPr/>
        <a:lstStyle/>
        <a:p>
          <a:pPr>
            <a:buChar char="•"/>
          </a:pPr>
          <a:r>
            <a:rPr lang="en-US" sz="2400" dirty="0">
              <a:solidFill>
                <a:srgbClr val="333333"/>
              </a:solidFill>
              <a:highlight>
                <a:srgbClr val="FFFF00"/>
              </a:highlight>
              <a:latin typeface="Franklin Gothic Book" panose="020B0503020102020204" pitchFamily="34" charset="0"/>
              <a:ea typeface="+mn-ea"/>
              <a:cs typeface="+mn-cs"/>
            </a:rPr>
            <a:t>General Observations</a:t>
          </a:r>
        </a:p>
      </dgm:t>
    </dgm:pt>
    <dgm:pt modelId="{D38451AC-6828-4780-A40F-CAB6DB44D625}" type="parTrans" cxnId="{3D74346E-42F3-4DD1-95EF-15CA708D6A30}">
      <dgm:prSet/>
      <dgm:spPr/>
      <dgm:t>
        <a:bodyPr/>
        <a:lstStyle/>
        <a:p>
          <a:endParaRPr lang="en-US"/>
        </a:p>
      </dgm:t>
    </dgm:pt>
    <dgm:pt modelId="{64B934AA-931B-4DC9-AF21-7217F20F6DB6}" type="sibTrans" cxnId="{3D74346E-42F3-4DD1-95EF-15CA708D6A30}">
      <dgm:prSet/>
      <dgm:spPr/>
      <dgm:t>
        <a:bodyPr/>
        <a:lstStyle/>
        <a:p>
          <a:endParaRPr lang="en-US"/>
        </a:p>
      </dgm:t>
    </dgm:pt>
    <dgm:pt modelId="{36A5FF56-16EE-4993-A82E-CB4971E9A3B4}" type="pres">
      <dgm:prSet presAssocID="{3A05E715-11D5-48AE-AA93-77A4F91088DB}" presName="vert0" presStyleCnt="0">
        <dgm:presLayoutVars>
          <dgm:dir/>
          <dgm:animOne val="branch"/>
          <dgm:animLvl val="lvl"/>
        </dgm:presLayoutVars>
      </dgm:prSet>
      <dgm:spPr/>
    </dgm:pt>
    <dgm:pt modelId="{2A8DEA50-68DE-46A3-ACA4-922F505925AF}" type="pres">
      <dgm:prSet presAssocID="{789D968A-9E7E-47AB-9970-955A87604979}" presName="thickLine" presStyleLbl="alignNode1" presStyleIdx="0" presStyleCnt="3"/>
      <dgm:spPr/>
    </dgm:pt>
    <dgm:pt modelId="{50FFCF8E-1DAE-4992-825B-8B4B9813D3E2}" type="pres">
      <dgm:prSet presAssocID="{789D968A-9E7E-47AB-9970-955A87604979}" presName="horz1" presStyleCnt="0"/>
      <dgm:spPr/>
    </dgm:pt>
    <dgm:pt modelId="{3EE43572-B01E-491B-AE53-9570EE6C3B79}" type="pres">
      <dgm:prSet presAssocID="{789D968A-9E7E-47AB-9970-955A87604979}" presName="tx1" presStyleLbl="revTx" presStyleIdx="0" presStyleCnt="3"/>
      <dgm:spPr/>
    </dgm:pt>
    <dgm:pt modelId="{AE50556E-94C3-48BD-B19F-B7463E9534E9}" type="pres">
      <dgm:prSet presAssocID="{789D968A-9E7E-47AB-9970-955A87604979}" presName="vert1" presStyleCnt="0"/>
      <dgm:spPr/>
    </dgm:pt>
    <dgm:pt modelId="{CADFD68A-4267-4407-96B4-1BF6C25FC462}" type="pres">
      <dgm:prSet presAssocID="{F2937DB4-B5D0-436C-ABE0-99E9033754B3}" presName="thickLine" presStyleLbl="alignNode1" presStyleIdx="1" presStyleCnt="3"/>
      <dgm:spPr/>
    </dgm:pt>
    <dgm:pt modelId="{18E1223B-1878-4F3B-8BCC-C38FAF3CEF2E}" type="pres">
      <dgm:prSet presAssocID="{F2937DB4-B5D0-436C-ABE0-99E9033754B3}" presName="horz1" presStyleCnt="0"/>
      <dgm:spPr/>
    </dgm:pt>
    <dgm:pt modelId="{66DCF7EA-B53D-4B18-99BD-B0E1278AE4A3}" type="pres">
      <dgm:prSet presAssocID="{F2937DB4-B5D0-436C-ABE0-99E9033754B3}" presName="tx1" presStyleLbl="revTx" presStyleIdx="1" presStyleCnt="3"/>
      <dgm:spPr/>
    </dgm:pt>
    <dgm:pt modelId="{B61C0555-D6D0-4F5B-9906-7A6C8F4F3ED3}" type="pres">
      <dgm:prSet presAssocID="{F2937DB4-B5D0-436C-ABE0-99E9033754B3}" presName="vert1" presStyleCnt="0"/>
      <dgm:spPr/>
    </dgm:pt>
    <dgm:pt modelId="{B2A16049-2D11-4DE3-A068-9C8901930BB4}" type="pres">
      <dgm:prSet presAssocID="{C5C67A4F-954C-4D64-AF62-B1DC533A67C4}" presName="thickLine" presStyleLbl="alignNode1" presStyleIdx="2" presStyleCnt="3"/>
      <dgm:spPr/>
    </dgm:pt>
    <dgm:pt modelId="{29332627-0353-4EB0-86D7-4E699FD32E2A}" type="pres">
      <dgm:prSet presAssocID="{C5C67A4F-954C-4D64-AF62-B1DC533A67C4}" presName="horz1" presStyleCnt="0"/>
      <dgm:spPr/>
    </dgm:pt>
    <dgm:pt modelId="{3F6AB05B-B877-444B-BBC7-F7D218A65C3E}" type="pres">
      <dgm:prSet presAssocID="{C5C67A4F-954C-4D64-AF62-B1DC533A67C4}" presName="tx1" presStyleLbl="revTx" presStyleIdx="2" presStyleCnt="3"/>
      <dgm:spPr/>
    </dgm:pt>
    <dgm:pt modelId="{D3044F8A-B127-4B6C-A06B-7DAC184E67F1}" type="pres">
      <dgm:prSet presAssocID="{C5C67A4F-954C-4D64-AF62-B1DC533A67C4}" presName="vert1" presStyleCnt="0"/>
      <dgm:spPr/>
    </dgm:pt>
  </dgm:ptLst>
  <dgm:cxnLst>
    <dgm:cxn modelId="{82E18F5E-2FED-438F-8F08-F297ABE53181}" srcId="{3A05E715-11D5-48AE-AA93-77A4F91088DB}" destId="{F2937DB4-B5D0-436C-ABE0-99E9033754B3}" srcOrd="1" destOrd="0" parTransId="{EC484FED-0B8D-47D2-89F1-E6B062E44897}" sibTransId="{4A59EBDA-E118-4732-9A81-E07A3808B3EA}"/>
    <dgm:cxn modelId="{83BD1667-9454-4D93-BE61-D11D16591617}" type="presOf" srcId="{789D968A-9E7E-47AB-9970-955A87604979}" destId="{3EE43572-B01E-491B-AE53-9570EE6C3B79}" srcOrd="0" destOrd="0" presId="urn:microsoft.com/office/officeart/2008/layout/LinedList"/>
    <dgm:cxn modelId="{02ECFB49-66CE-4F43-B40C-0CB2D8C083BB}" type="presOf" srcId="{3A05E715-11D5-48AE-AA93-77A4F91088DB}" destId="{36A5FF56-16EE-4993-A82E-CB4971E9A3B4}" srcOrd="0" destOrd="0" presId="urn:microsoft.com/office/officeart/2008/layout/LinedList"/>
    <dgm:cxn modelId="{3D74346E-42F3-4DD1-95EF-15CA708D6A30}" srcId="{3A05E715-11D5-48AE-AA93-77A4F91088DB}" destId="{C5C67A4F-954C-4D64-AF62-B1DC533A67C4}" srcOrd="2" destOrd="0" parTransId="{D38451AC-6828-4780-A40F-CAB6DB44D625}" sibTransId="{64B934AA-931B-4DC9-AF21-7217F20F6DB6}"/>
    <dgm:cxn modelId="{D7F5DB6E-733D-403B-BBEA-D56B308D7CA9}" srcId="{3A05E715-11D5-48AE-AA93-77A4F91088DB}" destId="{789D968A-9E7E-47AB-9970-955A87604979}" srcOrd="0" destOrd="0" parTransId="{4294367E-7F79-49D9-82A2-D0E0E9B9BE19}" sibTransId="{E732F5A9-DC95-473C-A612-AC1EAD028163}"/>
    <dgm:cxn modelId="{A6075E59-9623-498A-9801-0F5738309854}" type="presOf" srcId="{F2937DB4-B5D0-436C-ABE0-99E9033754B3}" destId="{66DCF7EA-B53D-4B18-99BD-B0E1278AE4A3}" srcOrd="0" destOrd="0" presId="urn:microsoft.com/office/officeart/2008/layout/LinedList"/>
    <dgm:cxn modelId="{861BD485-F545-4BDB-9E58-EA6DDC4C58F5}" type="presOf" srcId="{C5C67A4F-954C-4D64-AF62-B1DC533A67C4}" destId="{3F6AB05B-B877-444B-BBC7-F7D218A65C3E}" srcOrd="0" destOrd="0" presId="urn:microsoft.com/office/officeart/2008/layout/LinedList"/>
    <dgm:cxn modelId="{BCE2F16D-1F01-4F0E-9ED5-20548203936A}" type="presParOf" srcId="{36A5FF56-16EE-4993-A82E-CB4971E9A3B4}" destId="{2A8DEA50-68DE-46A3-ACA4-922F505925AF}" srcOrd="0" destOrd="0" presId="urn:microsoft.com/office/officeart/2008/layout/LinedList"/>
    <dgm:cxn modelId="{92C7AC84-24FE-4F32-9D77-BBBC971BF40D}" type="presParOf" srcId="{36A5FF56-16EE-4993-A82E-CB4971E9A3B4}" destId="{50FFCF8E-1DAE-4992-825B-8B4B9813D3E2}" srcOrd="1" destOrd="0" presId="urn:microsoft.com/office/officeart/2008/layout/LinedList"/>
    <dgm:cxn modelId="{2A4E8D45-5373-4AC1-964E-27FE379910DE}" type="presParOf" srcId="{50FFCF8E-1DAE-4992-825B-8B4B9813D3E2}" destId="{3EE43572-B01E-491B-AE53-9570EE6C3B79}" srcOrd="0" destOrd="0" presId="urn:microsoft.com/office/officeart/2008/layout/LinedList"/>
    <dgm:cxn modelId="{98A74B14-86DD-4DBA-9E0C-104B65576692}" type="presParOf" srcId="{50FFCF8E-1DAE-4992-825B-8B4B9813D3E2}" destId="{AE50556E-94C3-48BD-B19F-B7463E9534E9}" srcOrd="1" destOrd="0" presId="urn:microsoft.com/office/officeart/2008/layout/LinedList"/>
    <dgm:cxn modelId="{964A400F-F75E-404F-B533-D3723F7F4FF8}" type="presParOf" srcId="{36A5FF56-16EE-4993-A82E-CB4971E9A3B4}" destId="{CADFD68A-4267-4407-96B4-1BF6C25FC462}" srcOrd="2" destOrd="0" presId="urn:microsoft.com/office/officeart/2008/layout/LinedList"/>
    <dgm:cxn modelId="{D6070FB9-5729-4995-9A3D-B2AE8352F2FD}" type="presParOf" srcId="{36A5FF56-16EE-4993-A82E-CB4971E9A3B4}" destId="{18E1223B-1878-4F3B-8BCC-C38FAF3CEF2E}" srcOrd="3" destOrd="0" presId="urn:microsoft.com/office/officeart/2008/layout/LinedList"/>
    <dgm:cxn modelId="{9F92B55B-1036-4FDF-A93D-6E12D1A5868B}" type="presParOf" srcId="{18E1223B-1878-4F3B-8BCC-C38FAF3CEF2E}" destId="{66DCF7EA-B53D-4B18-99BD-B0E1278AE4A3}" srcOrd="0" destOrd="0" presId="urn:microsoft.com/office/officeart/2008/layout/LinedList"/>
    <dgm:cxn modelId="{472E0A6C-FCE3-4078-8C82-DCE57FE4ED45}" type="presParOf" srcId="{18E1223B-1878-4F3B-8BCC-C38FAF3CEF2E}" destId="{B61C0555-D6D0-4F5B-9906-7A6C8F4F3ED3}" srcOrd="1" destOrd="0" presId="urn:microsoft.com/office/officeart/2008/layout/LinedList"/>
    <dgm:cxn modelId="{20690C82-8C59-4C8D-8E1D-4F9C84D1EBDA}" type="presParOf" srcId="{36A5FF56-16EE-4993-A82E-CB4971E9A3B4}" destId="{B2A16049-2D11-4DE3-A068-9C8901930BB4}" srcOrd="4" destOrd="0" presId="urn:microsoft.com/office/officeart/2008/layout/LinedList"/>
    <dgm:cxn modelId="{FD05F3CB-4B1B-47AB-87AB-07E69276ADCE}" type="presParOf" srcId="{36A5FF56-16EE-4993-A82E-CB4971E9A3B4}" destId="{29332627-0353-4EB0-86D7-4E699FD32E2A}" srcOrd="5" destOrd="0" presId="urn:microsoft.com/office/officeart/2008/layout/LinedList"/>
    <dgm:cxn modelId="{56A47178-C3B5-4898-B943-A835600F5937}" type="presParOf" srcId="{29332627-0353-4EB0-86D7-4E699FD32E2A}" destId="{3F6AB05B-B877-444B-BBC7-F7D218A65C3E}" srcOrd="0" destOrd="0" presId="urn:microsoft.com/office/officeart/2008/layout/LinedList"/>
    <dgm:cxn modelId="{27B22AC1-5B74-4C01-A0B2-0E0BDD3F828B}" type="presParOf" srcId="{29332627-0353-4EB0-86D7-4E699FD32E2A}" destId="{D3044F8A-B127-4B6C-A06B-7DAC184E67F1}" srcOrd="1"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A05E715-11D5-48AE-AA93-77A4F91088DB}"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en-US"/>
        </a:p>
      </dgm:t>
    </dgm:pt>
    <dgm:pt modelId="{3B080ED0-4AAC-43FE-B679-D537BE00B7F1}">
      <dgm:prSet custT="1"/>
      <dgm:spPr>
        <a:xfrm>
          <a:off x="0" y="1733994"/>
          <a:ext cx="7478866" cy="1842750"/>
        </a:xfrm>
        <a:solidFill>
          <a:srgbClr val="FFFFFF">
            <a:alpha val="90000"/>
            <a:hueOff val="0"/>
            <a:satOff val="0"/>
            <a:lumOff val="0"/>
            <a:alphaOff val="0"/>
          </a:srgbClr>
        </a:solidFill>
        <a:ln w="25400" cap="flat" cmpd="sng" algn="ctr">
          <a:solidFill>
            <a:srgbClr val="005288">
              <a:hueOff val="0"/>
              <a:satOff val="0"/>
              <a:lumOff val="0"/>
              <a:alphaOff val="0"/>
            </a:srgbClr>
          </a:solidFill>
          <a:prstDash val="solid"/>
        </a:ln>
        <a:effectLst/>
      </dgm:spPr>
      <dgm:t>
        <a:bodyPr/>
        <a:lstStyle/>
        <a:p>
          <a:pPr>
            <a:buChar char="•"/>
          </a:pPr>
          <a:r>
            <a:rPr lang="en-US" sz="2400" dirty="0">
              <a:solidFill>
                <a:srgbClr val="333333"/>
              </a:solidFill>
              <a:highlight>
                <a:srgbClr val="FFFF00"/>
              </a:highlight>
              <a:latin typeface="Franklin Gothic Book" panose="020B0503020102020204" pitchFamily="34" charset="0"/>
              <a:ea typeface="+mn-ea"/>
              <a:cs typeface="+mn-cs"/>
            </a:rPr>
            <a:t>Capability</a:t>
          </a:r>
        </a:p>
      </dgm:t>
    </dgm:pt>
    <dgm:pt modelId="{E6F24F48-60AB-4D61-AFC9-967A3898D069}" type="parTrans" cxnId="{D323DE0B-99D6-464F-8D4B-CFB55135B304}">
      <dgm:prSet/>
      <dgm:spPr/>
      <dgm:t>
        <a:bodyPr/>
        <a:lstStyle/>
        <a:p>
          <a:endParaRPr lang="en-US"/>
        </a:p>
      </dgm:t>
    </dgm:pt>
    <dgm:pt modelId="{FB7D6AD3-E171-42A2-9DC7-073D0FF5C85E}" type="sibTrans" cxnId="{D323DE0B-99D6-464F-8D4B-CFB55135B304}">
      <dgm:prSet/>
      <dgm:spPr/>
      <dgm:t>
        <a:bodyPr/>
        <a:lstStyle/>
        <a:p>
          <a:endParaRPr lang="en-US"/>
        </a:p>
      </dgm:t>
    </dgm:pt>
    <dgm:pt modelId="{789D968A-9E7E-47AB-9970-955A87604979}">
      <dgm:prSet phldrT="[Text]" custT="1"/>
      <dgm:spPr>
        <a:xfrm>
          <a:off x="0" y="1733994"/>
          <a:ext cx="7478866" cy="1842750"/>
        </a:xfrm>
        <a:solidFill>
          <a:srgbClr val="FFFFFF">
            <a:alpha val="90000"/>
            <a:hueOff val="0"/>
            <a:satOff val="0"/>
            <a:lumOff val="0"/>
            <a:alphaOff val="0"/>
          </a:srgbClr>
        </a:solidFill>
        <a:ln w="25400" cap="flat" cmpd="sng" algn="ctr">
          <a:solidFill>
            <a:srgbClr val="005288">
              <a:hueOff val="0"/>
              <a:satOff val="0"/>
              <a:lumOff val="0"/>
              <a:alphaOff val="0"/>
            </a:srgbClr>
          </a:solidFill>
          <a:prstDash val="solid"/>
        </a:ln>
        <a:effectLst/>
      </dgm:spPr>
      <dgm:t>
        <a:bodyPr/>
        <a:lstStyle/>
        <a:p>
          <a:pPr>
            <a:buChar char="•"/>
          </a:pPr>
          <a:r>
            <a:rPr lang="en-US" sz="2400" dirty="0">
              <a:solidFill>
                <a:srgbClr val="333333"/>
              </a:solidFill>
              <a:highlight>
                <a:srgbClr val="FFFF00"/>
              </a:highlight>
              <a:latin typeface="Franklin Gothic Book" panose="020B0503020102020204" pitchFamily="34" charset="0"/>
              <a:ea typeface="+mn-ea"/>
              <a:cs typeface="+mn-cs"/>
            </a:rPr>
            <a:t>Strengths</a:t>
          </a:r>
        </a:p>
      </dgm:t>
    </dgm:pt>
    <dgm:pt modelId="{4294367E-7F79-49D9-82A2-D0E0E9B9BE19}" type="parTrans" cxnId="{D7F5DB6E-733D-403B-BBEA-D56B308D7CA9}">
      <dgm:prSet/>
      <dgm:spPr/>
      <dgm:t>
        <a:bodyPr/>
        <a:lstStyle/>
        <a:p>
          <a:endParaRPr lang="en-US"/>
        </a:p>
      </dgm:t>
    </dgm:pt>
    <dgm:pt modelId="{E732F5A9-DC95-473C-A612-AC1EAD028163}" type="sibTrans" cxnId="{D7F5DB6E-733D-403B-BBEA-D56B308D7CA9}">
      <dgm:prSet/>
      <dgm:spPr/>
      <dgm:t>
        <a:bodyPr/>
        <a:lstStyle/>
        <a:p>
          <a:endParaRPr lang="en-US"/>
        </a:p>
      </dgm:t>
    </dgm:pt>
    <dgm:pt modelId="{F2937DB4-B5D0-436C-ABE0-99E9033754B3}">
      <dgm:prSet phldrT="[Text]" custT="1"/>
      <dgm:spPr>
        <a:xfrm>
          <a:off x="0" y="1733994"/>
          <a:ext cx="7478866" cy="1842750"/>
        </a:xfrm>
        <a:solidFill>
          <a:srgbClr val="FFFFFF">
            <a:alpha val="90000"/>
            <a:hueOff val="0"/>
            <a:satOff val="0"/>
            <a:lumOff val="0"/>
            <a:alphaOff val="0"/>
          </a:srgbClr>
        </a:solidFill>
        <a:ln w="25400" cap="flat" cmpd="sng" algn="ctr">
          <a:solidFill>
            <a:srgbClr val="005288">
              <a:hueOff val="0"/>
              <a:satOff val="0"/>
              <a:lumOff val="0"/>
              <a:alphaOff val="0"/>
            </a:srgbClr>
          </a:solidFill>
          <a:prstDash val="solid"/>
        </a:ln>
        <a:effectLst/>
      </dgm:spPr>
      <dgm:t>
        <a:bodyPr/>
        <a:lstStyle/>
        <a:p>
          <a:pPr>
            <a:buChar char="•"/>
          </a:pPr>
          <a:r>
            <a:rPr lang="en-US" sz="2400" dirty="0">
              <a:solidFill>
                <a:srgbClr val="333333"/>
              </a:solidFill>
              <a:highlight>
                <a:srgbClr val="FFFF00"/>
              </a:highlight>
              <a:latin typeface="Franklin Gothic Book" panose="020B0503020102020204" pitchFamily="34" charset="0"/>
              <a:ea typeface="+mn-ea"/>
              <a:cs typeface="+mn-cs"/>
            </a:rPr>
            <a:t>Areas for Improvement</a:t>
          </a:r>
        </a:p>
      </dgm:t>
    </dgm:pt>
    <dgm:pt modelId="{EC484FED-0B8D-47D2-89F1-E6B062E44897}" type="parTrans" cxnId="{82E18F5E-2FED-438F-8F08-F297ABE53181}">
      <dgm:prSet/>
      <dgm:spPr/>
      <dgm:t>
        <a:bodyPr/>
        <a:lstStyle/>
        <a:p>
          <a:endParaRPr lang="en-US"/>
        </a:p>
      </dgm:t>
    </dgm:pt>
    <dgm:pt modelId="{4A59EBDA-E118-4732-9A81-E07A3808B3EA}" type="sibTrans" cxnId="{82E18F5E-2FED-438F-8F08-F297ABE53181}">
      <dgm:prSet/>
      <dgm:spPr/>
      <dgm:t>
        <a:bodyPr/>
        <a:lstStyle/>
        <a:p>
          <a:endParaRPr lang="en-US"/>
        </a:p>
      </dgm:t>
    </dgm:pt>
    <dgm:pt modelId="{FC93FF8C-5643-432C-86B2-5593E6D72F0E}">
      <dgm:prSet phldrT="[Text]" custT="1"/>
      <dgm:spPr>
        <a:xfrm>
          <a:off x="0" y="1733994"/>
          <a:ext cx="7478866" cy="1842750"/>
        </a:xfrm>
        <a:solidFill>
          <a:srgbClr val="FFFFFF">
            <a:alpha val="90000"/>
            <a:hueOff val="0"/>
            <a:satOff val="0"/>
            <a:lumOff val="0"/>
            <a:alphaOff val="0"/>
          </a:srgbClr>
        </a:solidFill>
        <a:ln w="25400" cap="flat" cmpd="sng" algn="ctr">
          <a:solidFill>
            <a:srgbClr val="005288">
              <a:hueOff val="0"/>
              <a:satOff val="0"/>
              <a:lumOff val="0"/>
              <a:alphaOff val="0"/>
            </a:srgbClr>
          </a:solidFill>
          <a:prstDash val="solid"/>
        </a:ln>
        <a:effectLst/>
      </dgm:spPr>
      <dgm:t>
        <a:bodyPr/>
        <a:lstStyle/>
        <a:p>
          <a:pPr>
            <a:buChar char="•"/>
          </a:pPr>
          <a:r>
            <a:rPr lang="en-US" sz="2400" dirty="0">
              <a:solidFill>
                <a:srgbClr val="333333"/>
              </a:solidFill>
              <a:highlight>
                <a:srgbClr val="FFFF00"/>
              </a:highlight>
              <a:latin typeface="Franklin Gothic Book" panose="020B0503020102020204" pitchFamily="34" charset="0"/>
              <a:ea typeface="+mn-ea"/>
              <a:cs typeface="+mn-cs"/>
            </a:rPr>
            <a:t>Objective</a:t>
          </a:r>
        </a:p>
      </dgm:t>
    </dgm:pt>
    <dgm:pt modelId="{A9DD3AA1-E132-40E8-A4D7-163E99E961EC}" type="parTrans" cxnId="{452CD610-C614-461E-872C-CF2CBF1C236D}">
      <dgm:prSet/>
      <dgm:spPr/>
      <dgm:t>
        <a:bodyPr/>
        <a:lstStyle/>
        <a:p>
          <a:endParaRPr lang="en-US"/>
        </a:p>
      </dgm:t>
    </dgm:pt>
    <dgm:pt modelId="{C5829E1B-386C-4780-9C12-3400ADB3EC71}" type="sibTrans" cxnId="{452CD610-C614-461E-872C-CF2CBF1C236D}">
      <dgm:prSet/>
      <dgm:spPr/>
      <dgm:t>
        <a:bodyPr/>
        <a:lstStyle/>
        <a:p>
          <a:endParaRPr lang="en-US"/>
        </a:p>
      </dgm:t>
    </dgm:pt>
    <dgm:pt modelId="{92683904-20A9-4E48-AC38-ECB07642E459}" type="pres">
      <dgm:prSet presAssocID="{3A05E715-11D5-48AE-AA93-77A4F91088DB}" presName="vert0" presStyleCnt="0">
        <dgm:presLayoutVars>
          <dgm:dir/>
          <dgm:animOne val="branch"/>
          <dgm:animLvl val="lvl"/>
        </dgm:presLayoutVars>
      </dgm:prSet>
      <dgm:spPr/>
    </dgm:pt>
    <dgm:pt modelId="{AD1FFD06-F677-431F-B392-376C2AE2DF03}" type="pres">
      <dgm:prSet presAssocID="{FC93FF8C-5643-432C-86B2-5593E6D72F0E}" presName="thickLine" presStyleLbl="alignNode1" presStyleIdx="0" presStyleCnt="4"/>
      <dgm:spPr/>
    </dgm:pt>
    <dgm:pt modelId="{D37CB733-C010-43DC-9A7D-CAA811BA846E}" type="pres">
      <dgm:prSet presAssocID="{FC93FF8C-5643-432C-86B2-5593E6D72F0E}" presName="horz1" presStyleCnt="0"/>
      <dgm:spPr/>
    </dgm:pt>
    <dgm:pt modelId="{CCD059D4-2030-4FE2-BDBA-7CE719724AE1}" type="pres">
      <dgm:prSet presAssocID="{FC93FF8C-5643-432C-86B2-5593E6D72F0E}" presName="tx1" presStyleLbl="revTx" presStyleIdx="0" presStyleCnt="4"/>
      <dgm:spPr/>
    </dgm:pt>
    <dgm:pt modelId="{AB78EC50-EDDB-4DA4-8A64-14D8DA10D596}" type="pres">
      <dgm:prSet presAssocID="{FC93FF8C-5643-432C-86B2-5593E6D72F0E}" presName="vert1" presStyleCnt="0"/>
      <dgm:spPr/>
    </dgm:pt>
    <dgm:pt modelId="{4E5CA4BD-C1B9-4CFD-9AC4-7F4632706F47}" type="pres">
      <dgm:prSet presAssocID="{3B080ED0-4AAC-43FE-B679-D537BE00B7F1}" presName="thickLine" presStyleLbl="alignNode1" presStyleIdx="1" presStyleCnt="4"/>
      <dgm:spPr/>
    </dgm:pt>
    <dgm:pt modelId="{E0314324-4122-4335-9674-9DD2E608836C}" type="pres">
      <dgm:prSet presAssocID="{3B080ED0-4AAC-43FE-B679-D537BE00B7F1}" presName="horz1" presStyleCnt="0"/>
      <dgm:spPr/>
    </dgm:pt>
    <dgm:pt modelId="{5B35AF9B-F02A-42CD-A68C-4764019B8590}" type="pres">
      <dgm:prSet presAssocID="{3B080ED0-4AAC-43FE-B679-D537BE00B7F1}" presName="tx1" presStyleLbl="revTx" presStyleIdx="1" presStyleCnt="4"/>
      <dgm:spPr/>
    </dgm:pt>
    <dgm:pt modelId="{F25E3BAC-5CA4-4339-BF10-5AE5EDEA4D68}" type="pres">
      <dgm:prSet presAssocID="{3B080ED0-4AAC-43FE-B679-D537BE00B7F1}" presName="vert1" presStyleCnt="0"/>
      <dgm:spPr/>
    </dgm:pt>
    <dgm:pt modelId="{09369258-BBFD-45C8-8882-8AFE48780A0E}" type="pres">
      <dgm:prSet presAssocID="{789D968A-9E7E-47AB-9970-955A87604979}" presName="thickLine" presStyleLbl="alignNode1" presStyleIdx="2" presStyleCnt="4"/>
      <dgm:spPr/>
    </dgm:pt>
    <dgm:pt modelId="{4054FCA5-0F72-46DF-9DE2-905A41828FDF}" type="pres">
      <dgm:prSet presAssocID="{789D968A-9E7E-47AB-9970-955A87604979}" presName="horz1" presStyleCnt="0"/>
      <dgm:spPr/>
    </dgm:pt>
    <dgm:pt modelId="{8A9ECDAE-6255-45E5-85F3-6698DBA7C0E2}" type="pres">
      <dgm:prSet presAssocID="{789D968A-9E7E-47AB-9970-955A87604979}" presName="tx1" presStyleLbl="revTx" presStyleIdx="2" presStyleCnt="4"/>
      <dgm:spPr/>
    </dgm:pt>
    <dgm:pt modelId="{799594BE-5924-409A-A598-9AE9E637F2A1}" type="pres">
      <dgm:prSet presAssocID="{789D968A-9E7E-47AB-9970-955A87604979}" presName="vert1" presStyleCnt="0"/>
      <dgm:spPr/>
    </dgm:pt>
    <dgm:pt modelId="{ADFD17D5-C35A-4668-BA9E-C53586AE40A2}" type="pres">
      <dgm:prSet presAssocID="{F2937DB4-B5D0-436C-ABE0-99E9033754B3}" presName="thickLine" presStyleLbl="alignNode1" presStyleIdx="3" presStyleCnt="4"/>
      <dgm:spPr/>
    </dgm:pt>
    <dgm:pt modelId="{B2C8A70B-747D-46E6-9282-1131D1136A18}" type="pres">
      <dgm:prSet presAssocID="{F2937DB4-B5D0-436C-ABE0-99E9033754B3}" presName="horz1" presStyleCnt="0"/>
      <dgm:spPr/>
    </dgm:pt>
    <dgm:pt modelId="{DB5C2DBC-C882-443B-9D88-9C731C48B2D4}" type="pres">
      <dgm:prSet presAssocID="{F2937DB4-B5D0-436C-ABE0-99E9033754B3}" presName="tx1" presStyleLbl="revTx" presStyleIdx="3" presStyleCnt="4"/>
      <dgm:spPr/>
    </dgm:pt>
    <dgm:pt modelId="{CDBF82F0-A528-4CB6-B3E2-08E48D1E40F3}" type="pres">
      <dgm:prSet presAssocID="{F2937DB4-B5D0-436C-ABE0-99E9033754B3}" presName="vert1" presStyleCnt="0"/>
      <dgm:spPr/>
    </dgm:pt>
  </dgm:ptLst>
  <dgm:cxnLst>
    <dgm:cxn modelId="{D323DE0B-99D6-464F-8D4B-CFB55135B304}" srcId="{3A05E715-11D5-48AE-AA93-77A4F91088DB}" destId="{3B080ED0-4AAC-43FE-B679-D537BE00B7F1}" srcOrd="1" destOrd="0" parTransId="{E6F24F48-60AB-4D61-AFC9-967A3898D069}" sibTransId="{FB7D6AD3-E171-42A2-9DC7-073D0FF5C85E}"/>
    <dgm:cxn modelId="{452CD610-C614-461E-872C-CF2CBF1C236D}" srcId="{3A05E715-11D5-48AE-AA93-77A4F91088DB}" destId="{FC93FF8C-5643-432C-86B2-5593E6D72F0E}" srcOrd="0" destOrd="0" parTransId="{A9DD3AA1-E132-40E8-A4D7-163E99E961EC}" sibTransId="{C5829E1B-386C-4780-9C12-3400ADB3EC71}"/>
    <dgm:cxn modelId="{42FFD83E-91B7-468D-87EF-D287E88002EB}" type="presOf" srcId="{F2937DB4-B5D0-436C-ABE0-99E9033754B3}" destId="{DB5C2DBC-C882-443B-9D88-9C731C48B2D4}" srcOrd="0" destOrd="0" presId="urn:microsoft.com/office/officeart/2008/layout/LinedList"/>
    <dgm:cxn modelId="{82E18F5E-2FED-438F-8F08-F297ABE53181}" srcId="{3A05E715-11D5-48AE-AA93-77A4F91088DB}" destId="{F2937DB4-B5D0-436C-ABE0-99E9033754B3}" srcOrd="3" destOrd="0" parTransId="{EC484FED-0B8D-47D2-89F1-E6B062E44897}" sibTransId="{4A59EBDA-E118-4732-9A81-E07A3808B3EA}"/>
    <dgm:cxn modelId="{D7F5DB6E-733D-403B-BBEA-D56B308D7CA9}" srcId="{3A05E715-11D5-48AE-AA93-77A4F91088DB}" destId="{789D968A-9E7E-47AB-9970-955A87604979}" srcOrd="2" destOrd="0" parTransId="{4294367E-7F79-49D9-82A2-D0E0E9B9BE19}" sibTransId="{E732F5A9-DC95-473C-A612-AC1EAD028163}"/>
    <dgm:cxn modelId="{47E1DCBF-9A20-4F2B-B3D6-D91594028373}" type="presOf" srcId="{789D968A-9E7E-47AB-9970-955A87604979}" destId="{8A9ECDAE-6255-45E5-85F3-6698DBA7C0E2}" srcOrd="0" destOrd="0" presId="urn:microsoft.com/office/officeart/2008/layout/LinedList"/>
    <dgm:cxn modelId="{E491AEC2-63DD-4D2F-A9BD-93BECF168C9E}" type="presOf" srcId="{3B080ED0-4AAC-43FE-B679-D537BE00B7F1}" destId="{5B35AF9B-F02A-42CD-A68C-4764019B8590}" srcOrd="0" destOrd="0" presId="urn:microsoft.com/office/officeart/2008/layout/LinedList"/>
    <dgm:cxn modelId="{161040CA-1ADF-42D4-9B73-1CB5EF030A85}" type="presOf" srcId="{3A05E715-11D5-48AE-AA93-77A4F91088DB}" destId="{92683904-20A9-4E48-AC38-ECB07642E459}" srcOrd="0" destOrd="0" presId="urn:microsoft.com/office/officeart/2008/layout/LinedList"/>
    <dgm:cxn modelId="{AA3D36D1-30B2-4B04-9E20-A048EBB50F9A}" type="presOf" srcId="{FC93FF8C-5643-432C-86B2-5593E6D72F0E}" destId="{CCD059D4-2030-4FE2-BDBA-7CE719724AE1}" srcOrd="0" destOrd="0" presId="urn:microsoft.com/office/officeart/2008/layout/LinedList"/>
    <dgm:cxn modelId="{3E50DF3F-5781-4A61-989C-DE5D63CC4417}" type="presParOf" srcId="{92683904-20A9-4E48-AC38-ECB07642E459}" destId="{AD1FFD06-F677-431F-B392-376C2AE2DF03}" srcOrd="0" destOrd="0" presId="urn:microsoft.com/office/officeart/2008/layout/LinedList"/>
    <dgm:cxn modelId="{F882BD97-612E-4342-BF6B-11DDDB56B2EA}" type="presParOf" srcId="{92683904-20A9-4E48-AC38-ECB07642E459}" destId="{D37CB733-C010-43DC-9A7D-CAA811BA846E}" srcOrd="1" destOrd="0" presId="urn:microsoft.com/office/officeart/2008/layout/LinedList"/>
    <dgm:cxn modelId="{613DDC8A-EE5B-4899-9EFC-03C82A4252A4}" type="presParOf" srcId="{D37CB733-C010-43DC-9A7D-CAA811BA846E}" destId="{CCD059D4-2030-4FE2-BDBA-7CE719724AE1}" srcOrd="0" destOrd="0" presId="urn:microsoft.com/office/officeart/2008/layout/LinedList"/>
    <dgm:cxn modelId="{A32C89D3-28CB-4948-A280-FCB1885F1197}" type="presParOf" srcId="{D37CB733-C010-43DC-9A7D-CAA811BA846E}" destId="{AB78EC50-EDDB-4DA4-8A64-14D8DA10D596}" srcOrd="1" destOrd="0" presId="urn:microsoft.com/office/officeart/2008/layout/LinedList"/>
    <dgm:cxn modelId="{24EA3EE1-0792-48FB-989A-2C9CC2424089}" type="presParOf" srcId="{92683904-20A9-4E48-AC38-ECB07642E459}" destId="{4E5CA4BD-C1B9-4CFD-9AC4-7F4632706F47}" srcOrd="2" destOrd="0" presId="urn:microsoft.com/office/officeart/2008/layout/LinedList"/>
    <dgm:cxn modelId="{CB0C876F-AC54-4580-9007-FDEB75DB8F55}" type="presParOf" srcId="{92683904-20A9-4E48-AC38-ECB07642E459}" destId="{E0314324-4122-4335-9674-9DD2E608836C}" srcOrd="3" destOrd="0" presId="urn:microsoft.com/office/officeart/2008/layout/LinedList"/>
    <dgm:cxn modelId="{02EED9C8-A5CE-42EB-9649-415EA1AA9B31}" type="presParOf" srcId="{E0314324-4122-4335-9674-9DD2E608836C}" destId="{5B35AF9B-F02A-42CD-A68C-4764019B8590}" srcOrd="0" destOrd="0" presId="urn:microsoft.com/office/officeart/2008/layout/LinedList"/>
    <dgm:cxn modelId="{DEBA3CC7-E6B3-42E3-897C-77CA71215809}" type="presParOf" srcId="{E0314324-4122-4335-9674-9DD2E608836C}" destId="{F25E3BAC-5CA4-4339-BF10-5AE5EDEA4D68}" srcOrd="1" destOrd="0" presId="urn:microsoft.com/office/officeart/2008/layout/LinedList"/>
    <dgm:cxn modelId="{562A5550-DF33-48A4-8ADD-762C1E5059D5}" type="presParOf" srcId="{92683904-20A9-4E48-AC38-ECB07642E459}" destId="{09369258-BBFD-45C8-8882-8AFE48780A0E}" srcOrd="4" destOrd="0" presId="urn:microsoft.com/office/officeart/2008/layout/LinedList"/>
    <dgm:cxn modelId="{A1FABE05-C126-4C2C-8F9A-83B099FB1D35}" type="presParOf" srcId="{92683904-20A9-4E48-AC38-ECB07642E459}" destId="{4054FCA5-0F72-46DF-9DE2-905A41828FDF}" srcOrd="5" destOrd="0" presId="urn:microsoft.com/office/officeart/2008/layout/LinedList"/>
    <dgm:cxn modelId="{5ABD92A6-8BC0-4C7F-AF83-7014CF52FFC0}" type="presParOf" srcId="{4054FCA5-0F72-46DF-9DE2-905A41828FDF}" destId="{8A9ECDAE-6255-45E5-85F3-6698DBA7C0E2}" srcOrd="0" destOrd="0" presId="urn:microsoft.com/office/officeart/2008/layout/LinedList"/>
    <dgm:cxn modelId="{B194D81B-B35C-4C5E-9C84-A19223EFE074}" type="presParOf" srcId="{4054FCA5-0F72-46DF-9DE2-905A41828FDF}" destId="{799594BE-5924-409A-A598-9AE9E637F2A1}" srcOrd="1" destOrd="0" presId="urn:microsoft.com/office/officeart/2008/layout/LinedList"/>
    <dgm:cxn modelId="{AE436261-90ED-4F4B-ACF4-6E65A1BDF7B2}" type="presParOf" srcId="{92683904-20A9-4E48-AC38-ECB07642E459}" destId="{ADFD17D5-C35A-4668-BA9E-C53586AE40A2}" srcOrd="6" destOrd="0" presId="urn:microsoft.com/office/officeart/2008/layout/LinedList"/>
    <dgm:cxn modelId="{8FA23998-586F-4452-B9FA-D71484DA1D08}" type="presParOf" srcId="{92683904-20A9-4E48-AC38-ECB07642E459}" destId="{B2C8A70B-747D-46E6-9282-1131D1136A18}" srcOrd="7" destOrd="0" presId="urn:microsoft.com/office/officeart/2008/layout/LinedList"/>
    <dgm:cxn modelId="{F5F282F0-8BC6-4E2F-B57C-C6DD65D405CA}" type="presParOf" srcId="{B2C8A70B-747D-46E6-9282-1131D1136A18}" destId="{DB5C2DBC-C882-443B-9D88-9C731C48B2D4}" srcOrd="0" destOrd="0" presId="urn:microsoft.com/office/officeart/2008/layout/LinedList"/>
    <dgm:cxn modelId="{283113EE-FBE4-4179-92D7-9AF5853C8F01}" type="presParOf" srcId="{B2C8A70B-747D-46E6-9282-1131D1136A18}" destId="{CDBF82F0-A528-4CB6-B3E2-08E48D1E40F3}" srcOrd="1"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3A05E715-11D5-48AE-AA93-77A4F91088DB}"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en-US"/>
        </a:p>
      </dgm:t>
    </dgm:pt>
    <dgm:pt modelId="{3B080ED0-4AAC-43FE-B679-D537BE00B7F1}">
      <dgm:prSet custT="1"/>
      <dgm:spPr>
        <a:xfrm>
          <a:off x="0" y="1733994"/>
          <a:ext cx="7478866" cy="1842750"/>
        </a:xfrm>
        <a:solidFill>
          <a:srgbClr val="FFFFFF">
            <a:alpha val="90000"/>
            <a:hueOff val="0"/>
            <a:satOff val="0"/>
            <a:lumOff val="0"/>
            <a:alphaOff val="0"/>
          </a:srgbClr>
        </a:solidFill>
        <a:ln w="25400" cap="flat" cmpd="sng" algn="ctr">
          <a:solidFill>
            <a:srgbClr val="005288">
              <a:hueOff val="0"/>
              <a:satOff val="0"/>
              <a:lumOff val="0"/>
              <a:alphaOff val="0"/>
            </a:srgbClr>
          </a:solidFill>
          <a:prstDash val="solid"/>
        </a:ln>
        <a:effectLst/>
      </dgm:spPr>
      <dgm:t>
        <a:bodyPr/>
        <a:lstStyle/>
        <a:p>
          <a:pPr>
            <a:buChar char="•"/>
          </a:pPr>
          <a:r>
            <a:rPr lang="en-US" sz="2400" dirty="0">
              <a:solidFill>
                <a:srgbClr val="333333"/>
              </a:solidFill>
              <a:highlight>
                <a:srgbClr val="FFFF00"/>
              </a:highlight>
              <a:latin typeface="Franklin Gothic Book" panose="020B0503020102020204" pitchFamily="34" charset="0"/>
              <a:ea typeface="+mn-ea"/>
              <a:cs typeface="+mn-cs"/>
            </a:rPr>
            <a:t>Associated Objective</a:t>
          </a:r>
        </a:p>
      </dgm:t>
    </dgm:pt>
    <dgm:pt modelId="{E6F24F48-60AB-4D61-AFC9-967A3898D069}" type="parTrans" cxnId="{D323DE0B-99D6-464F-8D4B-CFB55135B304}">
      <dgm:prSet/>
      <dgm:spPr/>
      <dgm:t>
        <a:bodyPr/>
        <a:lstStyle/>
        <a:p>
          <a:endParaRPr lang="en-US"/>
        </a:p>
      </dgm:t>
    </dgm:pt>
    <dgm:pt modelId="{FB7D6AD3-E171-42A2-9DC7-073D0FF5C85E}" type="sibTrans" cxnId="{D323DE0B-99D6-464F-8D4B-CFB55135B304}">
      <dgm:prSet/>
      <dgm:spPr/>
      <dgm:t>
        <a:bodyPr/>
        <a:lstStyle/>
        <a:p>
          <a:endParaRPr lang="en-US"/>
        </a:p>
      </dgm:t>
    </dgm:pt>
    <dgm:pt modelId="{789D968A-9E7E-47AB-9970-955A87604979}">
      <dgm:prSet phldrT="[Text]" custT="1"/>
      <dgm:spPr>
        <a:xfrm>
          <a:off x="0" y="1733994"/>
          <a:ext cx="7478866" cy="1842750"/>
        </a:xfrm>
        <a:solidFill>
          <a:srgbClr val="FFFFFF">
            <a:alpha val="90000"/>
            <a:hueOff val="0"/>
            <a:satOff val="0"/>
            <a:lumOff val="0"/>
            <a:alphaOff val="0"/>
          </a:srgbClr>
        </a:solidFill>
        <a:ln w="25400" cap="flat" cmpd="sng" algn="ctr">
          <a:solidFill>
            <a:srgbClr val="005288">
              <a:hueOff val="0"/>
              <a:satOff val="0"/>
              <a:lumOff val="0"/>
              <a:alphaOff val="0"/>
            </a:srgbClr>
          </a:solidFill>
          <a:prstDash val="solid"/>
        </a:ln>
        <a:effectLst/>
      </dgm:spPr>
      <dgm:t>
        <a:bodyPr/>
        <a:lstStyle/>
        <a:p>
          <a:pPr>
            <a:buChar char="•"/>
          </a:pPr>
          <a:r>
            <a:rPr lang="en-US" sz="2400" dirty="0">
              <a:solidFill>
                <a:srgbClr val="333333"/>
              </a:solidFill>
              <a:highlight>
                <a:srgbClr val="FFFF00"/>
              </a:highlight>
              <a:latin typeface="Franklin Gothic Book" panose="020B0503020102020204" pitchFamily="34" charset="0"/>
              <a:ea typeface="+mn-ea"/>
              <a:cs typeface="+mn-cs"/>
            </a:rPr>
            <a:t>Strengths</a:t>
          </a:r>
        </a:p>
      </dgm:t>
    </dgm:pt>
    <dgm:pt modelId="{4294367E-7F79-49D9-82A2-D0E0E9B9BE19}" type="parTrans" cxnId="{D7F5DB6E-733D-403B-BBEA-D56B308D7CA9}">
      <dgm:prSet/>
      <dgm:spPr/>
      <dgm:t>
        <a:bodyPr/>
        <a:lstStyle/>
        <a:p>
          <a:endParaRPr lang="en-US"/>
        </a:p>
      </dgm:t>
    </dgm:pt>
    <dgm:pt modelId="{E732F5A9-DC95-473C-A612-AC1EAD028163}" type="sibTrans" cxnId="{D7F5DB6E-733D-403B-BBEA-D56B308D7CA9}">
      <dgm:prSet/>
      <dgm:spPr/>
      <dgm:t>
        <a:bodyPr/>
        <a:lstStyle/>
        <a:p>
          <a:endParaRPr lang="en-US"/>
        </a:p>
      </dgm:t>
    </dgm:pt>
    <dgm:pt modelId="{F2937DB4-B5D0-436C-ABE0-99E9033754B3}">
      <dgm:prSet phldrT="[Text]" custT="1"/>
      <dgm:spPr>
        <a:xfrm>
          <a:off x="0" y="1733994"/>
          <a:ext cx="7478866" cy="1842750"/>
        </a:xfrm>
        <a:solidFill>
          <a:srgbClr val="FFFFFF">
            <a:alpha val="90000"/>
            <a:hueOff val="0"/>
            <a:satOff val="0"/>
            <a:lumOff val="0"/>
            <a:alphaOff val="0"/>
          </a:srgbClr>
        </a:solidFill>
        <a:ln w="25400" cap="flat" cmpd="sng" algn="ctr">
          <a:solidFill>
            <a:srgbClr val="005288">
              <a:hueOff val="0"/>
              <a:satOff val="0"/>
              <a:lumOff val="0"/>
              <a:alphaOff val="0"/>
            </a:srgbClr>
          </a:solidFill>
          <a:prstDash val="solid"/>
        </a:ln>
        <a:effectLst/>
      </dgm:spPr>
      <dgm:t>
        <a:bodyPr/>
        <a:lstStyle/>
        <a:p>
          <a:pPr>
            <a:buChar char="•"/>
          </a:pPr>
          <a:r>
            <a:rPr lang="en-US" sz="2400" dirty="0">
              <a:solidFill>
                <a:srgbClr val="333333"/>
              </a:solidFill>
              <a:highlight>
                <a:srgbClr val="FFFF00"/>
              </a:highlight>
              <a:latin typeface="Franklin Gothic Book" panose="020B0503020102020204" pitchFamily="34" charset="0"/>
              <a:ea typeface="+mn-ea"/>
              <a:cs typeface="+mn-cs"/>
            </a:rPr>
            <a:t>Areas for Improvement</a:t>
          </a:r>
        </a:p>
      </dgm:t>
    </dgm:pt>
    <dgm:pt modelId="{EC484FED-0B8D-47D2-89F1-E6B062E44897}" type="parTrans" cxnId="{82E18F5E-2FED-438F-8F08-F297ABE53181}">
      <dgm:prSet/>
      <dgm:spPr/>
      <dgm:t>
        <a:bodyPr/>
        <a:lstStyle/>
        <a:p>
          <a:endParaRPr lang="en-US"/>
        </a:p>
      </dgm:t>
    </dgm:pt>
    <dgm:pt modelId="{4A59EBDA-E118-4732-9A81-E07A3808B3EA}" type="sibTrans" cxnId="{82E18F5E-2FED-438F-8F08-F297ABE53181}">
      <dgm:prSet/>
      <dgm:spPr/>
      <dgm:t>
        <a:bodyPr/>
        <a:lstStyle/>
        <a:p>
          <a:endParaRPr lang="en-US"/>
        </a:p>
      </dgm:t>
    </dgm:pt>
    <dgm:pt modelId="{533BC5BE-60A1-4ED9-8BC0-F53E275C2115}">
      <dgm:prSet phldrT="[Text]" custT="1"/>
      <dgm:spPr>
        <a:xfrm>
          <a:off x="0" y="1733994"/>
          <a:ext cx="7478866" cy="1842750"/>
        </a:xfrm>
        <a:solidFill>
          <a:srgbClr val="FFFFFF">
            <a:alpha val="90000"/>
            <a:hueOff val="0"/>
            <a:satOff val="0"/>
            <a:lumOff val="0"/>
            <a:alphaOff val="0"/>
          </a:srgbClr>
        </a:solidFill>
        <a:ln w="25400" cap="flat" cmpd="sng" algn="ctr">
          <a:solidFill>
            <a:srgbClr val="005288">
              <a:hueOff val="0"/>
              <a:satOff val="0"/>
              <a:lumOff val="0"/>
              <a:alphaOff val="0"/>
            </a:srgbClr>
          </a:solidFill>
          <a:prstDash val="solid"/>
        </a:ln>
        <a:effectLst/>
      </dgm:spPr>
      <dgm:t>
        <a:bodyPr/>
        <a:lstStyle/>
        <a:p>
          <a:pPr>
            <a:buChar char="•"/>
          </a:pPr>
          <a:r>
            <a:rPr lang="en-US" sz="2400" dirty="0">
              <a:solidFill>
                <a:srgbClr val="333333"/>
              </a:solidFill>
              <a:highlight>
                <a:srgbClr val="FFFF00"/>
              </a:highlight>
              <a:latin typeface="Franklin Gothic Book" panose="020B0503020102020204" pitchFamily="34" charset="0"/>
              <a:ea typeface="+mn-ea"/>
              <a:cs typeface="+mn-cs"/>
            </a:rPr>
            <a:t>Expected Player Actions</a:t>
          </a:r>
        </a:p>
      </dgm:t>
    </dgm:pt>
    <dgm:pt modelId="{7C334083-14B9-4F02-ACD7-C677CD04239B}" type="parTrans" cxnId="{34789BB2-B562-4C21-ACD6-CD6DEB1DC28E}">
      <dgm:prSet/>
      <dgm:spPr/>
      <dgm:t>
        <a:bodyPr/>
        <a:lstStyle/>
        <a:p>
          <a:endParaRPr lang="en-US"/>
        </a:p>
      </dgm:t>
    </dgm:pt>
    <dgm:pt modelId="{89DA1CAD-DB56-4089-BDA0-A64287FF2811}" type="sibTrans" cxnId="{34789BB2-B562-4C21-ACD6-CD6DEB1DC28E}">
      <dgm:prSet/>
      <dgm:spPr/>
      <dgm:t>
        <a:bodyPr/>
        <a:lstStyle/>
        <a:p>
          <a:endParaRPr lang="en-US"/>
        </a:p>
      </dgm:t>
    </dgm:pt>
    <dgm:pt modelId="{FC93FF8C-5643-432C-86B2-5593E6D72F0E}">
      <dgm:prSet phldrT="[Text]" custT="1"/>
      <dgm:spPr>
        <a:xfrm>
          <a:off x="0" y="1733994"/>
          <a:ext cx="7478866" cy="1842750"/>
        </a:xfrm>
        <a:solidFill>
          <a:srgbClr val="FFFFFF">
            <a:alpha val="90000"/>
            <a:hueOff val="0"/>
            <a:satOff val="0"/>
            <a:lumOff val="0"/>
            <a:alphaOff val="0"/>
          </a:srgbClr>
        </a:solidFill>
        <a:ln w="25400" cap="flat" cmpd="sng" algn="ctr">
          <a:solidFill>
            <a:srgbClr val="005288">
              <a:hueOff val="0"/>
              <a:satOff val="0"/>
              <a:lumOff val="0"/>
              <a:alphaOff val="0"/>
            </a:srgbClr>
          </a:solidFill>
          <a:prstDash val="solid"/>
        </a:ln>
        <a:effectLst/>
      </dgm:spPr>
      <dgm:t>
        <a:bodyPr/>
        <a:lstStyle/>
        <a:p>
          <a:pPr>
            <a:buChar char="•"/>
          </a:pPr>
          <a:r>
            <a:rPr lang="en-US" sz="2400" dirty="0">
              <a:solidFill>
                <a:srgbClr val="333333"/>
              </a:solidFill>
              <a:highlight>
                <a:srgbClr val="FFFF00"/>
              </a:highlight>
              <a:latin typeface="Franklin Gothic Book" panose="020B0503020102020204" pitchFamily="34" charset="0"/>
              <a:ea typeface="+mn-ea"/>
              <a:cs typeface="+mn-cs"/>
            </a:rPr>
            <a:t>Key Event For Review</a:t>
          </a:r>
        </a:p>
      </dgm:t>
    </dgm:pt>
    <dgm:pt modelId="{A9DD3AA1-E132-40E8-A4D7-163E99E961EC}" type="parTrans" cxnId="{452CD610-C614-461E-872C-CF2CBF1C236D}">
      <dgm:prSet/>
      <dgm:spPr/>
      <dgm:t>
        <a:bodyPr/>
        <a:lstStyle/>
        <a:p>
          <a:endParaRPr lang="en-US"/>
        </a:p>
      </dgm:t>
    </dgm:pt>
    <dgm:pt modelId="{C5829E1B-386C-4780-9C12-3400ADB3EC71}" type="sibTrans" cxnId="{452CD610-C614-461E-872C-CF2CBF1C236D}">
      <dgm:prSet/>
      <dgm:spPr/>
      <dgm:t>
        <a:bodyPr/>
        <a:lstStyle/>
        <a:p>
          <a:endParaRPr lang="en-US"/>
        </a:p>
      </dgm:t>
    </dgm:pt>
    <dgm:pt modelId="{92683904-20A9-4E48-AC38-ECB07642E459}" type="pres">
      <dgm:prSet presAssocID="{3A05E715-11D5-48AE-AA93-77A4F91088DB}" presName="vert0" presStyleCnt="0">
        <dgm:presLayoutVars>
          <dgm:dir/>
          <dgm:animOne val="branch"/>
          <dgm:animLvl val="lvl"/>
        </dgm:presLayoutVars>
      </dgm:prSet>
      <dgm:spPr/>
    </dgm:pt>
    <dgm:pt modelId="{AD1FFD06-F677-431F-B392-376C2AE2DF03}" type="pres">
      <dgm:prSet presAssocID="{FC93FF8C-5643-432C-86B2-5593E6D72F0E}" presName="thickLine" presStyleLbl="alignNode1" presStyleIdx="0" presStyleCnt="5"/>
      <dgm:spPr/>
    </dgm:pt>
    <dgm:pt modelId="{D37CB733-C010-43DC-9A7D-CAA811BA846E}" type="pres">
      <dgm:prSet presAssocID="{FC93FF8C-5643-432C-86B2-5593E6D72F0E}" presName="horz1" presStyleCnt="0"/>
      <dgm:spPr/>
    </dgm:pt>
    <dgm:pt modelId="{CCD059D4-2030-4FE2-BDBA-7CE719724AE1}" type="pres">
      <dgm:prSet presAssocID="{FC93FF8C-5643-432C-86B2-5593E6D72F0E}" presName="tx1" presStyleLbl="revTx" presStyleIdx="0" presStyleCnt="5"/>
      <dgm:spPr/>
    </dgm:pt>
    <dgm:pt modelId="{AB78EC50-EDDB-4DA4-8A64-14D8DA10D596}" type="pres">
      <dgm:prSet presAssocID="{FC93FF8C-5643-432C-86B2-5593E6D72F0E}" presName="vert1" presStyleCnt="0"/>
      <dgm:spPr/>
    </dgm:pt>
    <dgm:pt modelId="{4E5CA4BD-C1B9-4CFD-9AC4-7F4632706F47}" type="pres">
      <dgm:prSet presAssocID="{3B080ED0-4AAC-43FE-B679-D537BE00B7F1}" presName="thickLine" presStyleLbl="alignNode1" presStyleIdx="1" presStyleCnt="5"/>
      <dgm:spPr/>
    </dgm:pt>
    <dgm:pt modelId="{E0314324-4122-4335-9674-9DD2E608836C}" type="pres">
      <dgm:prSet presAssocID="{3B080ED0-4AAC-43FE-B679-D537BE00B7F1}" presName="horz1" presStyleCnt="0"/>
      <dgm:spPr/>
    </dgm:pt>
    <dgm:pt modelId="{5B35AF9B-F02A-42CD-A68C-4764019B8590}" type="pres">
      <dgm:prSet presAssocID="{3B080ED0-4AAC-43FE-B679-D537BE00B7F1}" presName="tx1" presStyleLbl="revTx" presStyleIdx="1" presStyleCnt="5"/>
      <dgm:spPr/>
    </dgm:pt>
    <dgm:pt modelId="{F25E3BAC-5CA4-4339-BF10-5AE5EDEA4D68}" type="pres">
      <dgm:prSet presAssocID="{3B080ED0-4AAC-43FE-B679-D537BE00B7F1}" presName="vert1" presStyleCnt="0"/>
      <dgm:spPr/>
    </dgm:pt>
    <dgm:pt modelId="{1275231A-89B3-4A43-91B2-F0C47BE30AE1}" type="pres">
      <dgm:prSet presAssocID="{533BC5BE-60A1-4ED9-8BC0-F53E275C2115}" presName="thickLine" presStyleLbl="alignNode1" presStyleIdx="2" presStyleCnt="5"/>
      <dgm:spPr/>
    </dgm:pt>
    <dgm:pt modelId="{F1643C52-CFDF-43D8-A1C2-4BE4992C5312}" type="pres">
      <dgm:prSet presAssocID="{533BC5BE-60A1-4ED9-8BC0-F53E275C2115}" presName="horz1" presStyleCnt="0"/>
      <dgm:spPr/>
    </dgm:pt>
    <dgm:pt modelId="{BE7448C6-D02B-486D-AF49-07B6132647F3}" type="pres">
      <dgm:prSet presAssocID="{533BC5BE-60A1-4ED9-8BC0-F53E275C2115}" presName="tx1" presStyleLbl="revTx" presStyleIdx="2" presStyleCnt="5"/>
      <dgm:spPr/>
    </dgm:pt>
    <dgm:pt modelId="{31639A8F-8920-448E-9390-2319CE4FC70A}" type="pres">
      <dgm:prSet presAssocID="{533BC5BE-60A1-4ED9-8BC0-F53E275C2115}" presName="vert1" presStyleCnt="0"/>
      <dgm:spPr/>
    </dgm:pt>
    <dgm:pt modelId="{09369258-BBFD-45C8-8882-8AFE48780A0E}" type="pres">
      <dgm:prSet presAssocID="{789D968A-9E7E-47AB-9970-955A87604979}" presName="thickLine" presStyleLbl="alignNode1" presStyleIdx="3" presStyleCnt="5"/>
      <dgm:spPr/>
    </dgm:pt>
    <dgm:pt modelId="{4054FCA5-0F72-46DF-9DE2-905A41828FDF}" type="pres">
      <dgm:prSet presAssocID="{789D968A-9E7E-47AB-9970-955A87604979}" presName="horz1" presStyleCnt="0"/>
      <dgm:spPr/>
    </dgm:pt>
    <dgm:pt modelId="{8A9ECDAE-6255-45E5-85F3-6698DBA7C0E2}" type="pres">
      <dgm:prSet presAssocID="{789D968A-9E7E-47AB-9970-955A87604979}" presName="tx1" presStyleLbl="revTx" presStyleIdx="3" presStyleCnt="5"/>
      <dgm:spPr/>
    </dgm:pt>
    <dgm:pt modelId="{799594BE-5924-409A-A598-9AE9E637F2A1}" type="pres">
      <dgm:prSet presAssocID="{789D968A-9E7E-47AB-9970-955A87604979}" presName="vert1" presStyleCnt="0"/>
      <dgm:spPr/>
    </dgm:pt>
    <dgm:pt modelId="{ADFD17D5-C35A-4668-BA9E-C53586AE40A2}" type="pres">
      <dgm:prSet presAssocID="{F2937DB4-B5D0-436C-ABE0-99E9033754B3}" presName="thickLine" presStyleLbl="alignNode1" presStyleIdx="4" presStyleCnt="5"/>
      <dgm:spPr/>
    </dgm:pt>
    <dgm:pt modelId="{B2C8A70B-747D-46E6-9282-1131D1136A18}" type="pres">
      <dgm:prSet presAssocID="{F2937DB4-B5D0-436C-ABE0-99E9033754B3}" presName="horz1" presStyleCnt="0"/>
      <dgm:spPr/>
    </dgm:pt>
    <dgm:pt modelId="{DB5C2DBC-C882-443B-9D88-9C731C48B2D4}" type="pres">
      <dgm:prSet presAssocID="{F2937DB4-B5D0-436C-ABE0-99E9033754B3}" presName="tx1" presStyleLbl="revTx" presStyleIdx="4" presStyleCnt="5"/>
      <dgm:spPr/>
    </dgm:pt>
    <dgm:pt modelId="{CDBF82F0-A528-4CB6-B3E2-08E48D1E40F3}" type="pres">
      <dgm:prSet presAssocID="{F2937DB4-B5D0-436C-ABE0-99E9033754B3}" presName="vert1" presStyleCnt="0"/>
      <dgm:spPr/>
    </dgm:pt>
  </dgm:ptLst>
  <dgm:cxnLst>
    <dgm:cxn modelId="{D323DE0B-99D6-464F-8D4B-CFB55135B304}" srcId="{3A05E715-11D5-48AE-AA93-77A4F91088DB}" destId="{3B080ED0-4AAC-43FE-B679-D537BE00B7F1}" srcOrd="1" destOrd="0" parTransId="{E6F24F48-60AB-4D61-AFC9-967A3898D069}" sibTransId="{FB7D6AD3-E171-42A2-9DC7-073D0FF5C85E}"/>
    <dgm:cxn modelId="{452CD610-C614-461E-872C-CF2CBF1C236D}" srcId="{3A05E715-11D5-48AE-AA93-77A4F91088DB}" destId="{FC93FF8C-5643-432C-86B2-5593E6D72F0E}" srcOrd="0" destOrd="0" parTransId="{A9DD3AA1-E132-40E8-A4D7-163E99E961EC}" sibTransId="{C5829E1B-386C-4780-9C12-3400ADB3EC71}"/>
    <dgm:cxn modelId="{42FFD83E-91B7-468D-87EF-D287E88002EB}" type="presOf" srcId="{F2937DB4-B5D0-436C-ABE0-99E9033754B3}" destId="{DB5C2DBC-C882-443B-9D88-9C731C48B2D4}" srcOrd="0" destOrd="0" presId="urn:microsoft.com/office/officeart/2008/layout/LinedList"/>
    <dgm:cxn modelId="{82E18F5E-2FED-438F-8F08-F297ABE53181}" srcId="{3A05E715-11D5-48AE-AA93-77A4F91088DB}" destId="{F2937DB4-B5D0-436C-ABE0-99E9033754B3}" srcOrd="4" destOrd="0" parTransId="{EC484FED-0B8D-47D2-89F1-E6B062E44897}" sibTransId="{4A59EBDA-E118-4732-9A81-E07A3808B3EA}"/>
    <dgm:cxn modelId="{D7F5DB6E-733D-403B-BBEA-D56B308D7CA9}" srcId="{3A05E715-11D5-48AE-AA93-77A4F91088DB}" destId="{789D968A-9E7E-47AB-9970-955A87604979}" srcOrd="3" destOrd="0" parTransId="{4294367E-7F79-49D9-82A2-D0E0E9B9BE19}" sibTransId="{E732F5A9-DC95-473C-A612-AC1EAD028163}"/>
    <dgm:cxn modelId="{86E0E84E-9691-4EDC-ABCA-E38797EF6CBE}" type="presOf" srcId="{533BC5BE-60A1-4ED9-8BC0-F53E275C2115}" destId="{BE7448C6-D02B-486D-AF49-07B6132647F3}" srcOrd="0" destOrd="0" presId="urn:microsoft.com/office/officeart/2008/layout/LinedList"/>
    <dgm:cxn modelId="{34789BB2-B562-4C21-ACD6-CD6DEB1DC28E}" srcId="{3A05E715-11D5-48AE-AA93-77A4F91088DB}" destId="{533BC5BE-60A1-4ED9-8BC0-F53E275C2115}" srcOrd="2" destOrd="0" parTransId="{7C334083-14B9-4F02-ACD7-C677CD04239B}" sibTransId="{89DA1CAD-DB56-4089-BDA0-A64287FF2811}"/>
    <dgm:cxn modelId="{47E1DCBF-9A20-4F2B-B3D6-D91594028373}" type="presOf" srcId="{789D968A-9E7E-47AB-9970-955A87604979}" destId="{8A9ECDAE-6255-45E5-85F3-6698DBA7C0E2}" srcOrd="0" destOrd="0" presId="urn:microsoft.com/office/officeart/2008/layout/LinedList"/>
    <dgm:cxn modelId="{E491AEC2-63DD-4D2F-A9BD-93BECF168C9E}" type="presOf" srcId="{3B080ED0-4AAC-43FE-B679-D537BE00B7F1}" destId="{5B35AF9B-F02A-42CD-A68C-4764019B8590}" srcOrd="0" destOrd="0" presId="urn:microsoft.com/office/officeart/2008/layout/LinedList"/>
    <dgm:cxn modelId="{161040CA-1ADF-42D4-9B73-1CB5EF030A85}" type="presOf" srcId="{3A05E715-11D5-48AE-AA93-77A4F91088DB}" destId="{92683904-20A9-4E48-AC38-ECB07642E459}" srcOrd="0" destOrd="0" presId="urn:microsoft.com/office/officeart/2008/layout/LinedList"/>
    <dgm:cxn modelId="{AA3D36D1-30B2-4B04-9E20-A048EBB50F9A}" type="presOf" srcId="{FC93FF8C-5643-432C-86B2-5593E6D72F0E}" destId="{CCD059D4-2030-4FE2-BDBA-7CE719724AE1}" srcOrd="0" destOrd="0" presId="urn:microsoft.com/office/officeart/2008/layout/LinedList"/>
    <dgm:cxn modelId="{3E50DF3F-5781-4A61-989C-DE5D63CC4417}" type="presParOf" srcId="{92683904-20A9-4E48-AC38-ECB07642E459}" destId="{AD1FFD06-F677-431F-B392-376C2AE2DF03}" srcOrd="0" destOrd="0" presId="urn:microsoft.com/office/officeart/2008/layout/LinedList"/>
    <dgm:cxn modelId="{F882BD97-612E-4342-BF6B-11DDDB56B2EA}" type="presParOf" srcId="{92683904-20A9-4E48-AC38-ECB07642E459}" destId="{D37CB733-C010-43DC-9A7D-CAA811BA846E}" srcOrd="1" destOrd="0" presId="urn:microsoft.com/office/officeart/2008/layout/LinedList"/>
    <dgm:cxn modelId="{613DDC8A-EE5B-4899-9EFC-03C82A4252A4}" type="presParOf" srcId="{D37CB733-C010-43DC-9A7D-CAA811BA846E}" destId="{CCD059D4-2030-4FE2-BDBA-7CE719724AE1}" srcOrd="0" destOrd="0" presId="urn:microsoft.com/office/officeart/2008/layout/LinedList"/>
    <dgm:cxn modelId="{A32C89D3-28CB-4948-A280-FCB1885F1197}" type="presParOf" srcId="{D37CB733-C010-43DC-9A7D-CAA811BA846E}" destId="{AB78EC50-EDDB-4DA4-8A64-14D8DA10D596}" srcOrd="1" destOrd="0" presId="urn:microsoft.com/office/officeart/2008/layout/LinedList"/>
    <dgm:cxn modelId="{24EA3EE1-0792-48FB-989A-2C9CC2424089}" type="presParOf" srcId="{92683904-20A9-4E48-AC38-ECB07642E459}" destId="{4E5CA4BD-C1B9-4CFD-9AC4-7F4632706F47}" srcOrd="2" destOrd="0" presId="urn:microsoft.com/office/officeart/2008/layout/LinedList"/>
    <dgm:cxn modelId="{CB0C876F-AC54-4580-9007-FDEB75DB8F55}" type="presParOf" srcId="{92683904-20A9-4E48-AC38-ECB07642E459}" destId="{E0314324-4122-4335-9674-9DD2E608836C}" srcOrd="3" destOrd="0" presId="urn:microsoft.com/office/officeart/2008/layout/LinedList"/>
    <dgm:cxn modelId="{02EED9C8-A5CE-42EB-9649-415EA1AA9B31}" type="presParOf" srcId="{E0314324-4122-4335-9674-9DD2E608836C}" destId="{5B35AF9B-F02A-42CD-A68C-4764019B8590}" srcOrd="0" destOrd="0" presId="urn:microsoft.com/office/officeart/2008/layout/LinedList"/>
    <dgm:cxn modelId="{DEBA3CC7-E6B3-42E3-897C-77CA71215809}" type="presParOf" srcId="{E0314324-4122-4335-9674-9DD2E608836C}" destId="{F25E3BAC-5CA4-4339-BF10-5AE5EDEA4D68}" srcOrd="1" destOrd="0" presId="urn:microsoft.com/office/officeart/2008/layout/LinedList"/>
    <dgm:cxn modelId="{E6EA0FDE-1A6F-4E6F-943C-840F43BC748C}" type="presParOf" srcId="{92683904-20A9-4E48-AC38-ECB07642E459}" destId="{1275231A-89B3-4A43-91B2-F0C47BE30AE1}" srcOrd="4" destOrd="0" presId="urn:microsoft.com/office/officeart/2008/layout/LinedList"/>
    <dgm:cxn modelId="{22B51B78-1A4F-43DA-8909-68946F910696}" type="presParOf" srcId="{92683904-20A9-4E48-AC38-ECB07642E459}" destId="{F1643C52-CFDF-43D8-A1C2-4BE4992C5312}" srcOrd="5" destOrd="0" presId="urn:microsoft.com/office/officeart/2008/layout/LinedList"/>
    <dgm:cxn modelId="{A6C874A9-B830-4BDD-B8E0-BE63C763EDF3}" type="presParOf" srcId="{F1643C52-CFDF-43D8-A1C2-4BE4992C5312}" destId="{BE7448C6-D02B-486D-AF49-07B6132647F3}" srcOrd="0" destOrd="0" presId="urn:microsoft.com/office/officeart/2008/layout/LinedList"/>
    <dgm:cxn modelId="{BCB04DCA-45B0-459D-B09A-863B0B640DC1}" type="presParOf" srcId="{F1643C52-CFDF-43D8-A1C2-4BE4992C5312}" destId="{31639A8F-8920-448E-9390-2319CE4FC70A}" srcOrd="1" destOrd="0" presId="urn:microsoft.com/office/officeart/2008/layout/LinedList"/>
    <dgm:cxn modelId="{562A5550-DF33-48A4-8ADD-762C1E5059D5}" type="presParOf" srcId="{92683904-20A9-4E48-AC38-ECB07642E459}" destId="{09369258-BBFD-45C8-8882-8AFE48780A0E}" srcOrd="6" destOrd="0" presId="urn:microsoft.com/office/officeart/2008/layout/LinedList"/>
    <dgm:cxn modelId="{A1FABE05-C126-4C2C-8F9A-83B099FB1D35}" type="presParOf" srcId="{92683904-20A9-4E48-AC38-ECB07642E459}" destId="{4054FCA5-0F72-46DF-9DE2-905A41828FDF}" srcOrd="7" destOrd="0" presId="urn:microsoft.com/office/officeart/2008/layout/LinedList"/>
    <dgm:cxn modelId="{5ABD92A6-8BC0-4C7F-AF83-7014CF52FFC0}" type="presParOf" srcId="{4054FCA5-0F72-46DF-9DE2-905A41828FDF}" destId="{8A9ECDAE-6255-45E5-85F3-6698DBA7C0E2}" srcOrd="0" destOrd="0" presId="urn:microsoft.com/office/officeart/2008/layout/LinedList"/>
    <dgm:cxn modelId="{B194D81B-B35C-4C5E-9C84-A19223EFE074}" type="presParOf" srcId="{4054FCA5-0F72-46DF-9DE2-905A41828FDF}" destId="{799594BE-5924-409A-A598-9AE9E637F2A1}" srcOrd="1" destOrd="0" presId="urn:microsoft.com/office/officeart/2008/layout/LinedList"/>
    <dgm:cxn modelId="{AE436261-90ED-4F4B-ACF4-6E65A1BDF7B2}" type="presParOf" srcId="{92683904-20A9-4E48-AC38-ECB07642E459}" destId="{ADFD17D5-C35A-4668-BA9E-C53586AE40A2}" srcOrd="8" destOrd="0" presId="urn:microsoft.com/office/officeart/2008/layout/LinedList"/>
    <dgm:cxn modelId="{8FA23998-586F-4452-B9FA-D71484DA1D08}" type="presParOf" srcId="{92683904-20A9-4E48-AC38-ECB07642E459}" destId="{B2C8A70B-747D-46E6-9282-1131D1136A18}" srcOrd="9" destOrd="0" presId="urn:microsoft.com/office/officeart/2008/layout/LinedList"/>
    <dgm:cxn modelId="{F5F282F0-8BC6-4E2F-B57C-C6DD65D405CA}" type="presParOf" srcId="{B2C8A70B-747D-46E6-9282-1131D1136A18}" destId="{DB5C2DBC-C882-443B-9D88-9C731C48B2D4}" srcOrd="0" destOrd="0" presId="urn:microsoft.com/office/officeart/2008/layout/LinedList"/>
    <dgm:cxn modelId="{283113EE-FBE4-4179-92D7-9AF5853C8F01}" type="presParOf" srcId="{B2C8A70B-747D-46E6-9282-1131D1136A18}" destId="{CDBF82F0-A528-4CB6-B3E2-08E48D1E40F3}" srcOrd="1"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00E801F-2D9B-4E1B-BD1F-98EE9022A301}">
      <dsp:nvSpPr>
        <dsp:cNvPr id="0" name=""/>
        <dsp:cNvSpPr/>
      </dsp:nvSpPr>
      <dsp:spPr>
        <a:xfrm>
          <a:off x="0" y="395076"/>
          <a:ext cx="7924800" cy="102375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15053" tIns="541528" rIns="615053" bIns="170688" numCol="1" spcCol="1270" anchor="t" anchorCtr="0">
          <a:noAutofit/>
        </a:bodyPr>
        <a:lstStyle/>
        <a:p>
          <a:pPr marL="228600" lvl="1" indent="-228600" algn="l" defTabSz="1066800">
            <a:lnSpc>
              <a:spcPct val="90000"/>
            </a:lnSpc>
            <a:spcBef>
              <a:spcPct val="0"/>
            </a:spcBef>
            <a:spcAft>
              <a:spcPct val="15000"/>
            </a:spcAft>
            <a:buChar char="•"/>
          </a:pPr>
          <a:r>
            <a:rPr lang="en-US" sz="2400" kern="1200" dirty="0">
              <a:solidFill>
                <a:srgbClr val="333333"/>
              </a:solidFill>
              <a:latin typeface="Franklin Gothic Book" panose="020B0503020102020204" pitchFamily="34" charset="0"/>
            </a:rPr>
            <a:t>Aligns to: </a:t>
          </a:r>
          <a:r>
            <a:rPr lang="en-US" sz="2400" kern="1200" dirty="0">
              <a:solidFill>
                <a:srgbClr val="333333"/>
              </a:solidFill>
              <a:highlight>
                <a:srgbClr val="FFFF00"/>
              </a:highlight>
              <a:latin typeface="Franklin Gothic Book" panose="020B0503020102020204" pitchFamily="34" charset="0"/>
            </a:rPr>
            <a:t>[Capability]</a:t>
          </a:r>
        </a:p>
      </dsp:txBody>
      <dsp:txXfrm>
        <a:off x="0" y="395076"/>
        <a:ext cx="7924800" cy="1023750"/>
      </dsp:txXfrm>
    </dsp:sp>
    <dsp:sp modelId="{F351AF17-8CD1-4D0C-A5CF-F8805CD02084}">
      <dsp:nvSpPr>
        <dsp:cNvPr id="0" name=""/>
        <dsp:cNvSpPr/>
      </dsp:nvSpPr>
      <dsp:spPr>
        <a:xfrm>
          <a:off x="396240" y="11316"/>
          <a:ext cx="5547360" cy="767520"/>
        </a:xfrm>
        <a:prstGeom prst="roundRect">
          <a:avLst/>
        </a:prstGeom>
        <a:solidFill>
          <a:schemeClr val="accent1">
            <a:hueOff val="0"/>
            <a:satOff val="0"/>
            <a:lumOff val="0"/>
            <a:alphaOff val="0"/>
          </a:schemeClr>
        </a:solidFill>
        <a:ln w="25400" cap="flat" cmpd="sng" algn="ctr">
          <a:solidFill>
            <a:schemeClr val="bg2">
              <a:lumMod val="90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9677" tIns="0" rIns="209677" bIns="0" numCol="1" spcCol="1270" anchor="ctr" anchorCtr="0">
          <a:noAutofit/>
        </a:bodyPr>
        <a:lstStyle/>
        <a:p>
          <a:pPr marL="0" lvl="0" indent="0" algn="l" defTabSz="1066800">
            <a:lnSpc>
              <a:spcPct val="90000"/>
            </a:lnSpc>
            <a:spcBef>
              <a:spcPct val="0"/>
            </a:spcBef>
            <a:spcAft>
              <a:spcPct val="35000"/>
            </a:spcAft>
            <a:buNone/>
          </a:pPr>
          <a:r>
            <a:rPr lang="en-US" sz="2400" kern="1200" dirty="0">
              <a:latin typeface="Franklin Gothic Book" panose="020B0503020102020204" pitchFamily="34" charset="0"/>
            </a:rPr>
            <a:t>Objective: </a:t>
          </a:r>
          <a:r>
            <a:rPr lang="en-US" sz="2400" kern="1200" dirty="0">
              <a:solidFill>
                <a:schemeClr val="tx1"/>
              </a:solidFill>
              <a:highlight>
                <a:srgbClr val="FFFF00"/>
              </a:highlight>
              <a:latin typeface="Franklin Gothic Book" panose="020B0503020102020204" pitchFamily="34" charset="0"/>
            </a:rPr>
            <a:t>[</a:t>
          </a:r>
          <a:r>
            <a:rPr lang="en-US" sz="2400" kern="1200" dirty="0">
              <a:solidFill>
                <a:schemeClr val="bg1"/>
              </a:solidFill>
              <a:highlight>
                <a:srgbClr val="FFFF00"/>
              </a:highlight>
              <a:latin typeface="Franklin Gothic Book" panose="020B0503020102020204" pitchFamily="34" charset="0"/>
            </a:rPr>
            <a:t>Proposed Objective</a:t>
          </a:r>
          <a:r>
            <a:rPr lang="en-US" sz="2400" kern="1200" dirty="0">
              <a:solidFill>
                <a:schemeClr val="tx1"/>
              </a:solidFill>
              <a:highlight>
                <a:srgbClr val="FFFF00"/>
              </a:highlight>
              <a:latin typeface="Franklin Gothic Book" panose="020B0503020102020204" pitchFamily="34" charset="0"/>
            </a:rPr>
            <a:t>]</a:t>
          </a:r>
        </a:p>
      </dsp:txBody>
      <dsp:txXfrm>
        <a:off x="433707" y="48783"/>
        <a:ext cx="5472426" cy="692586"/>
      </dsp:txXfrm>
    </dsp:sp>
    <dsp:sp modelId="{44E46C5B-222A-4DE4-9347-FFB264850C33}">
      <dsp:nvSpPr>
        <dsp:cNvPr id="0" name=""/>
        <dsp:cNvSpPr/>
      </dsp:nvSpPr>
      <dsp:spPr>
        <a:xfrm>
          <a:off x="0" y="1942986"/>
          <a:ext cx="7924800" cy="102375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15053" tIns="541528" rIns="615053" bIns="170688" numCol="1" spcCol="1270" anchor="t" anchorCtr="0">
          <a:noAutofit/>
        </a:bodyPr>
        <a:lstStyle/>
        <a:p>
          <a:pPr marL="228600" lvl="1" indent="-228600" algn="l" defTabSz="1066800">
            <a:lnSpc>
              <a:spcPct val="90000"/>
            </a:lnSpc>
            <a:spcBef>
              <a:spcPct val="0"/>
            </a:spcBef>
            <a:spcAft>
              <a:spcPct val="15000"/>
            </a:spcAft>
            <a:buChar char="•"/>
          </a:pPr>
          <a:r>
            <a:rPr lang="en-US" sz="2400" kern="1200" dirty="0">
              <a:solidFill>
                <a:srgbClr val="333333"/>
              </a:solidFill>
              <a:latin typeface="Franklin Gothic Book" panose="020B0503020102020204" pitchFamily="34" charset="0"/>
            </a:rPr>
            <a:t>Aligns to: </a:t>
          </a:r>
          <a:r>
            <a:rPr lang="en-US" sz="2400" kern="1200" dirty="0">
              <a:solidFill>
                <a:srgbClr val="333333"/>
              </a:solidFill>
              <a:highlight>
                <a:srgbClr val="FFFF00"/>
              </a:highlight>
              <a:latin typeface="Franklin Gothic Book" panose="020B0503020102020204" pitchFamily="34" charset="0"/>
            </a:rPr>
            <a:t>[Capability]</a:t>
          </a:r>
        </a:p>
      </dsp:txBody>
      <dsp:txXfrm>
        <a:off x="0" y="1942986"/>
        <a:ext cx="7924800" cy="1023750"/>
      </dsp:txXfrm>
    </dsp:sp>
    <dsp:sp modelId="{3AC6C1BF-A485-4056-812E-0E1983F6460D}">
      <dsp:nvSpPr>
        <dsp:cNvPr id="0" name=""/>
        <dsp:cNvSpPr/>
      </dsp:nvSpPr>
      <dsp:spPr>
        <a:xfrm>
          <a:off x="396240" y="1559226"/>
          <a:ext cx="5547360" cy="767520"/>
        </a:xfrm>
        <a:prstGeom prst="roundRect">
          <a:avLst/>
        </a:prstGeom>
        <a:solidFill>
          <a:schemeClr val="accent1">
            <a:hueOff val="0"/>
            <a:satOff val="0"/>
            <a:lumOff val="0"/>
            <a:alphaOff val="0"/>
          </a:schemeClr>
        </a:solidFill>
        <a:ln w="25400" cap="flat" cmpd="sng" algn="ctr">
          <a:solidFill>
            <a:schemeClr val="bg2">
              <a:lumMod val="90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9677" tIns="0" rIns="209677" bIns="0" numCol="1" spcCol="1270" anchor="ctr" anchorCtr="0">
          <a:noAutofit/>
        </a:bodyPr>
        <a:lstStyle/>
        <a:p>
          <a:pPr marL="0" lvl="0" indent="0" algn="l" defTabSz="1066800">
            <a:lnSpc>
              <a:spcPct val="90000"/>
            </a:lnSpc>
            <a:spcBef>
              <a:spcPct val="0"/>
            </a:spcBef>
            <a:spcAft>
              <a:spcPct val="35000"/>
            </a:spcAft>
            <a:buNone/>
          </a:pPr>
          <a:r>
            <a:rPr lang="en-US" sz="2400" kern="1200" dirty="0">
              <a:latin typeface="Franklin Gothic Book" panose="020B0503020102020204" pitchFamily="34" charset="0"/>
            </a:rPr>
            <a:t>Objective: </a:t>
          </a:r>
          <a:r>
            <a:rPr lang="en-US" sz="2400" kern="1200" dirty="0">
              <a:solidFill>
                <a:schemeClr val="tx1"/>
              </a:solidFill>
              <a:highlight>
                <a:srgbClr val="FFFF00"/>
              </a:highlight>
              <a:latin typeface="Franklin Gothic Book" panose="020B0503020102020204" pitchFamily="34" charset="0"/>
            </a:rPr>
            <a:t>[</a:t>
          </a:r>
          <a:r>
            <a:rPr lang="en-US" sz="2400" kern="1200" dirty="0">
              <a:highlight>
                <a:srgbClr val="FFFF00"/>
              </a:highlight>
              <a:latin typeface="Franklin Gothic Book" panose="020B0503020102020204" pitchFamily="34" charset="0"/>
            </a:rPr>
            <a:t>Proposed Objective</a:t>
          </a:r>
          <a:r>
            <a:rPr lang="en-US" sz="2400" kern="1200" dirty="0">
              <a:solidFill>
                <a:schemeClr val="tx1"/>
              </a:solidFill>
              <a:highlight>
                <a:srgbClr val="FFFF00"/>
              </a:highlight>
              <a:latin typeface="Franklin Gothic Book" panose="020B0503020102020204" pitchFamily="34" charset="0"/>
            </a:rPr>
            <a:t>]</a:t>
          </a:r>
        </a:p>
      </dsp:txBody>
      <dsp:txXfrm>
        <a:off x="433707" y="1596693"/>
        <a:ext cx="5472426" cy="692586"/>
      </dsp:txXfrm>
    </dsp:sp>
    <dsp:sp modelId="{0C409770-041B-439B-BEDF-3DB74221B673}">
      <dsp:nvSpPr>
        <dsp:cNvPr id="0" name=""/>
        <dsp:cNvSpPr/>
      </dsp:nvSpPr>
      <dsp:spPr>
        <a:xfrm>
          <a:off x="0" y="3490896"/>
          <a:ext cx="7924800" cy="102375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15053" tIns="541528" rIns="615053" bIns="170688" numCol="1" spcCol="1270" anchor="t" anchorCtr="0">
          <a:noAutofit/>
        </a:bodyPr>
        <a:lstStyle/>
        <a:p>
          <a:pPr marL="228600" lvl="1" indent="-228600" algn="l" defTabSz="1066800">
            <a:lnSpc>
              <a:spcPct val="90000"/>
            </a:lnSpc>
            <a:spcBef>
              <a:spcPct val="0"/>
            </a:spcBef>
            <a:spcAft>
              <a:spcPct val="15000"/>
            </a:spcAft>
            <a:buChar char="•"/>
          </a:pPr>
          <a:r>
            <a:rPr lang="en-US" sz="2400" kern="1200" dirty="0">
              <a:solidFill>
                <a:srgbClr val="333333"/>
              </a:solidFill>
              <a:latin typeface="Franklin Gothic Book" panose="020B0503020102020204" pitchFamily="34" charset="0"/>
            </a:rPr>
            <a:t>Aligns to: </a:t>
          </a:r>
          <a:r>
            <a:rPr lang="en-US" sz="2400" kern="1200" dirty="0">
              <a:solidFill>
                <a:srgbClr val="333333"/>
              </a:solidFill>
              <a:highlight>
                <a:srgbClr val="FFFF00"/>
              </a:highlight>
              <a:latin typeface="Franklin Gothic Book" panose="020B0503020102020204" pitchFamily="34" charset="0"/>
            </a:rPr>
            <a:t>[Capability]</a:t>
          </a:r>
        </a:p>
      </dsp:txBody>
      <dsp:txXfrm>
        <a:off x="0" y="3490896"/>
        <a:ext cx="7924800" cy="1023750"/>
      </dsp:txXfrm>
    </dsp:sp>
    <dsp:sp modelId="{9EEB0055-03BE-47A8-A071-12E6CE891355}">
      <dsp:nvSpPr>
        <dsp:cNvPr id="0" name=""/>
        <dsp:cNvSpPr/>
      </dsp:nvSpPr>
      <dsp:spPr>
        <a:xfrm>
          <a:off x="396240" y="3107136"/>
          <a:ext cx="5547360" cy="767520"/>
        </a:xfrm>
        <a:prstGeom prst="roundRect">
          <a:avLst/>
        </a:prstGeom>
        <a:solidFill>
          <a:schemeClr val="accent1">
            <a:hueOff val="0"/>
            <a:satOff val="0"/>
            <a:lumOff val="0"/>
            <a:alphaOff val="0"/>
          </a:schemeClr>
        </a:solidFill>
        <a:ln w="25400" cap="flat" cmpd="sng" algn="ctr">
          <a:solidFill>
            <a:schemeClr val="bg2">
              <a:lumMod val="90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9677" tIns="0" rIns="209677" bIns="0" numCol="1" spcCol="1270" anchor="ctr" anchorCtr="0">
          <a:noAutofit/>
        </a:bodyPr>
        <a:lstStyle/>
        <a:p>
          <a:pPr marL="0" lvl="0" indent="0" algn="l" defTabSz="1066800">
            <a:lnSpc>
              <a:spcPct val="90000"/>
            </a:lnSpc>
            <a:spcBef>
              <a:spcPct val="0"/>
            </a:spcBef>
            <a:spcAft>
              <a:spcPct val="35000"/>
            </a:spcAft>
            <a:buNone/>
          </a:pPr>
          <a:r>
            <a:rPr lang="en-US" sz="2400" kern="1200" dirty="0">
              <a:latin typeface="Franklin Gothic Book" panose="020B0503020102020204" pitchFamily="34" charset="0"/>
            </a:rPr>
            <a:t>Objective: </a:t>
          </a:r>
          <a:r>
            <a:rPr lang="en-US" sz="2400" kern="1200" dirty="0">
              <a:solidFill>
                <a:schemeClr val="tx1"/>
              </a:solidFill>
              <a:highlight>
                <a:srgbClr val="FFFF00"/>
              </a:highlight>
              <a:latin typeface="Franklin Gothic Book" panose="020B0503020102020204" pitchFamily="34" charset="0"/>
            </a:rPr>
            <a:t>[</a:t>
          </a:r>
          <a:r>
            <a:rPr lang="en-US" sz="2400" kern="1200" dirty="0">
              <a:highlight>
                <a:srgbClr val="FFFF00"/>
              </a:highlight>
              <a:latin typeface="Franklin Gothic Book" panose="020B0503020102020204" pitchFamily="34" charset="0"/>
            </a:rPr>
            <a:t>Proposed Objective</a:t>
          </a:r>
          <a:r>
            <a:rPr lang="en-US" sz="2400" kern="1200" dirty="0">
              <a:solidFill>
                <a:schemeClr val="tx1"/>
              </a:solidFill>
              <a:highlight>
                <a:srgbClr val="FFFF00"/>
              </a:highlight>
              <a:latin typeface="Franklin Gothic Book" panose="020B0503020102020204" pitchFamily="34" charset="0"/>
            </a:rPr>
            <a:t>]</a:t>
          </a:r>
        </a:p>
      </dsp:txBody>
      <dsp:txXfrm>
        <a:off x="433707" y="3144603"/>
        <a:ext cx="5472426" cy="69258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A8DEA50-68DE-46A3-ACA4-922F505925AF}">
      <dsp:nvSpPr>
        <dsp:cNvPr id="0" name=""/>
        <dsp:cNvSpPr/>
      </dsp:nvSpPr>
      <dsp:spPr>
        <a:xfrm>
          <a:off x="0" y="2100"/>
          <a:ext cx="6731210"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EE43572-B01E-491B-AE53-9570EE6C3B79}">
      <dsp:nvSpPr>
        <dsp:cNvPr id="0" name=""/>
        <dsp:cNvSpPr/>
      </dsp:nvSpPr>
      <dsp:spPr>
        <a:xfrm>
          <a:off x="0" y="2100"/>
          <a:ext cx="6731210" cy="1432626"/>
        </a:xfrm>
        <a:prstGeom prst="rect">
          <a:avLst/>
        </a:prstGeom>
        <a:solidFill>
          <a:srgbClr val="FFFFFF">
            <a:alpha val="90000"/>
            <a:hueOff val="0"/>
            <a:satOff val="0"/>
            <a:lumOff val="0"/>
            <a:alphaOff val="0"/>
          </a:srgbClr>
        </a:solidFill>
        <a:ln w="25400" cap="flat" cmpd="sng" algn="ctr">
          <a:solidFill>
            <a:srgbClr val="005288">
              <a:hueOff val="0"/>
              <a:satOff val="0"/>
              <a:lumOff val="0"/>
              <a:alphaOff val="0"/>
            </a:srgbClr>
          </a:solidFill>
          <a:prstDash val="solid"/>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US" sz="2400" kern="1200" dirty="0">
              <a:solidFill>
                <a:srgbClr val="333333"/>
              </a:solidFill>
              <a:highlight>
                <a:srgbClr val="FFFF00"/>
              </a:highlight>
              <a:latin typeface="Franklin Gothic Book" panose="020B0503020102020204" pitchFamily="34" charset="0"/>
              <a:ea typeface="+mn-ea"/>
              <a:cs typeface="+mn-cs"/>
            </a:rPr>
            <a:t>Strengths</a:t>
          </a:r>
        </a:p>
      </dsp:txBody>
      <dsp:txXfrm>
        <a:off x="0" y="2100"/>
        <a:ext cx="6731210" cy="1432626"/>
      </dsp:txXfrm>
    </dsp:sp>
    <dsp:sp modelId="{CADFD68A-4267-4407-96B4-1BF6C25FC462}">
      <dsp:nvSpPr>
        <dsp:cNvPr id="0" name=""/>
        <dsp:cNvSpPr/>
      </dsp:nvSpPr>
      <dsp:spPr>
        <a:xfrm>
          <a:off x="0" y="1434726"/>
          <a:ext cx="6731210"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6DCF7EA-B53D-4B18-99BD-B0E1278AE4A3}">
      <dsp:nvSpPr>
        <dsp:cNvPr id="0" name=""/>
        <dsp:cNvSpPr/>
      </dsp:nvSpPr>
      <dsp:spPr>
        <a:xfrm>
          <a:off x="0" y="1434726"/>
          <a:ext cx="6731210" cy="1432626"/>
        </a:xfrm>
        <a:prstGeom prst="rect">
          <a:avLst/>
        </a:prstGeom>
        <a:solidFill>
          <a:srgbClr val="FFFFFF">
            <a:alpha val="90000"/>
            <a:hueOff val="0"/>
            <a:satOff val="0"/>
            <a:lumOff val="0"/>
            <a:alphaOff val="0"/>
          </a:srgbClr>
        </a:solidFill>
        <a:ln w="25400" cap="flat" cmpd="sng" algn="ctr">
          <a:solidFill>
            <a:srgbClr val="005288">
              <a:hueOff val="0"/>
              <a:satOff val="0"/>
              <a:lumOff val="0"/>
              <a:alphaOff val="0"/>
            </a:srgbClr>
          </a:solidFill>
          <a:prstDash val="solid"/>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US" sz="2400" kern="1200" dirty="0">
              <a:solidFill>
                <a:srgbClr val="333333"/>
              </a:solidFill>
              <a:highlight>
                <a:srgbClr val="FFFF00"/>
              </a:highlight>
              <a:latin typeface="Franklin Gothic Book" panose="020B0503020102020204" pitchFamily="34" charset="0"/>
              <a:ea typeface="+mn-ea"/>
              <a:cs typeface="+mn-cs"/>
            </a:rPr>
            <a:t>Areas for Improvement</a:t>
          </a:r>
        </a:p>
      </dsp:txBody>
      <dsp:txXfrm>
        <a:off x="0" y="1434726"/>
        <a:ext cx="6731210" cy="1432626"/>
      </dsp:txXfrm>
    </dsp:sp>
    <dsp:sp modelId="{B2A16049-2D11-4DE3-A068-9C8901930BB4}">
      <dsp:nvSpPr>
        <dsp:cNvPr id="0" name=""/>
        <dsp:cNvSpPr/>
      </dsp:nvSpPr>
      <dsp:spPr>
        <a:xfrm>
          <a:off x="0" y="2867353"/>
          <a:ext cx="6731210"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F6AB05B-B877-444B-BBC7-F7D218A65C3E}">
      <dsp:nvSpPr>
        <dsp:cNvPr id="0" name=""/>
        <dsp:cNvSpPr/>
      </dsp:nvSpPr>
      <dsp:spPr>
        <a:xfrm>
          <a:off x="0" y="2867353"/>
          <a:ext cx="6731210" cy="1432626"/>
        </a:xfrm>
        <a:prstGeom prst="rect">
          <a:avLst/>
        </a:prstGeom>
        <a:solidFill>
          <a:srgbClr val="FFFFFF">
            <a:alpha val="90000"/>
            <a:hueOff val="0"/>
            <a:satOff val="0"/>
            <a:lumOff val="0"/>
            <a:alphaOff val="0"/>
          </a:srgbClr>
        </a:solidFill>
        <a:ln w="25400" cap="flat" cmpd="sng" algn="ctr">
          <a:solidFill>
            <a:srgbClr val="005288">
              <a:hueOff val="0"/>
              <a:satOff val="0"/>
              <a:lumOff val="0"/>
              <a:alphaOff val="0"/>
            </a:srgbClr>
          </a:solidFill>
          <a:prstDash val="solid"/>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US" sz="2400" kern="1200" dirty="0">
              <a:solidFill>
                <a:srgbClr val="333333"/>
              </a:solidFill>
              <a:highlight>
                <a:srgbClr val="FFFF00"/>
              </a:highlight>
              <a:latin typeface="Franklin Gothic Book" panose="020B0503020102020204" pitchFamily="34" charset="0"/>
              <a:ea typeface="+mn-ea"/>
              <a:cs typeface="+mn-cs"/>
            </a:rPr>
            <a:t>General Observations</a:t>
          </a:r>
        </a:p>
      </dsp:txBody>
      <dsp:txXfrm>
        <a:off x="0" y="2867353"/>
        <a:ext cx="6731210" cy="143262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D1FFD06-F677-431F-B392-376C2AE2DF03}">
      <dsp:nvSpPr>
        <dsp:cNvPr id="0" name=""/>
        <dsp:cNvSpPr/>
      </dsp:nvSpPr>
      <dsp:spPr>
        <a:xfrm>
          <a:off x="0" y="0"/>
          <a:ext cx="6731210"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CD059D4-2030-4FE2-BDBA-7CE719724AE1}">
      <dsp:nvSpPr>
        <dsp:cNvPr id="0" name=""/>
        <dsp:cNvSpPr/>
      </dsp:nvSpPr>
      <dsp:spPr>
        <a:xfrm>
          <a:off x="0" y="0"/>
          <a:ext cx="6731210" cy="1075520"/>
        </a:xfrm>
        <a:prstGeom prst="rect">
          <a:avLst/>
        </a:prstGeom>
        <a:solidFill>
          <a:srgbClr val="FFFFFF">
            <a:alpha val="90000"/>
            <a:hueOff val="0"/>
            <a:satOff val="0"/>
            <a:lumOff val="0"/>
            <a:alphaOff val="0"/>
          </a:srgbClr>
        </a:solidFill>
        <a:ln w="25400" cap="flat" cmpd="sng" algn="ctr">
          <a:solidFill>
            <a:srgbClr val="005288">
              <a:hueOff val="0"/>
              <a:satOff val="0"/>
              <a:lumOff val="0"/>
              <a:alphaOff val="0"/>
            </a:srgbClr>
          </a:solidFill>
          <a:prstDash val="solid"/>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US" sz="2400" kern="1200" dirty="0">
              <a:solidFill>
                <a:srgbClr val="333333"/>
              </a:solidFill>
              <a:highlight>
                <a:srgbClr val="FFFF00"/>
              </a:highlight>
              <a:latin typeface="Franklin Gothic Book" panose="020B0503020102020204" pitchFamily="34" charset="0"/>
              <a:ea typeface="+mn-ea"/>
              <a:cs typeface="+mn-cs"/>
            </a:rPr>
            <a:t>Objective</a:t>
          </a:r>
        </a:p>
      </dsp:txBody>
      <dsp:txXfrm>
        <a:off x="0" y="0"/>
        <a:ext cx="6731210" cy="1075520"/>
      </dsp:txXfrm>
    </dsp:sp>
    <dsp:sp modelId="{4E5CA4BD-C1B9-4CFD-9AC4-7F4632706F47}">
      <dsp:nvSpPr>
        <dsp:cNvPr id="0" name=""/>
        <dsp:cNvSpPr/>
      </dsp:nvSpPr>
      <dsp:spPr>
        <a:xfrm>
          <a:off x="0" y="1075520"/>
          <a:ext cx="6731210"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B35AF9B-F02A-42CD-A68C-4764019B8590}">
      <dsp:nvSpPr>
        <dsp:cNvPr id="0" name=""/>
        <dsp:cNvSpPr/>
      </dsp:nvSpPr>
      <dsp:spPr>
        <a:xfrm>
          <a:off x="0" y="1075520"/>
          <a:ext cx="6731210" cy="1075520"/>
        </a:xfrm>
        <a:prstGeom prst="rect">
          <a:avLst/>
        </a:prstGeom>
        <a:solidFill>
          <a:srgbClr val="FFFFFF">
            <a:alpha val="90000"/>
            <a:hueOff val="0"/>
            <a:satOff val="0"/>
            <a:lumOff val="0"/>
            <a:alphaOff val="0"/>
          </a:srgbClr>
        </a:solidFill>
        <a:ln w="25400" cap="flat" cmpd="sng" algn="ctr">
          <a:solidFill>
            <a:srgbClr val="005288">
              <a:hueOff val="0"/>
              <a:satOff val="0"/>
              <a:lumOff val="0"/>
              <a:alphaOff val="0"/>
            </a:srgbClr>
          </a:solidFill>
          <a:prstDash val="solid"/>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US" sz="2400" kern="1200" dirty="0">
              <a:solidFill>
                <a:srgbClr val="333333"/>
              </a:solidFill>
              <a:highlight>
                <a:srgbClr val="FFFF00"/>
              </a:highlight>
              <a:latin typeface="Franklin Gothic Book" panose="020B0503020102020204" pitchFamily="34" charset="0"/>
              <a:ea typeface="+mn-ea"/>
              <a:cs typeface="+mn-cs"/>
            </a:rPr>
            <a:t>Capability</a:t>
          </a:r>
        </a:p>
      </dsp:txBody>
      <dsp:txXfrm>
        <a:off x="0" y="1075520"/>
        <a:ext cx="6731210" cy="1075520"/>
      </dsp:txXfrm>
    </dsp:sp>
    <dsp:sp modelId="{09369258-BBFD-45C8-8882-8AFE48780A0E}">
      <dsp:nvSpPr>
        <dsp:cNvPr id="0" name=""/>
        <dsp:cNvSpPr/>
      </dsp:nvSpPr>
      <dsp:spPr>
        <a:xfrm>
          <a:off x="0" y="2151040"/>
          <a:ext cx="6731210"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A9ECDAE-6255-45E5-85F3-6698DBA7C0E2}">
      <dsp:nvSpPr>
        <dsp:cNvPr id="0" name=""/>
        <dsp:cNvSpPr/>
      </dsp:nvSpPr>
      <dsp:spPr>
        <a:xfrm>
          <a:off x="0" y="2151040"/>
          <a:ext cx="6731210" cy="1075520"/>
        </a:xfrm>
        <a:prstGeom prst="rect">
          <a:avLst/>
        </a:prstGeom>
        <a:solidFill>
          <a:srgbClr val="FFFFFF">
            <a:alpha val="90000"/>
            <a:hueOff val="0"/>
            <a:satOff val="0"/>
            <a:lumOff val="0"/>
            <a:alphaOff val="0"/>
          </a:srgbClr>
        </a:solidFill>
        <a:ln w="25400" cap="flat" cmpd="sng" algn="ctr">
          <a:solidFill>
            <a:srgbClr val="005288">
              <a:hueOff val="0"/>
              <a:satOff val="0"/>
              <a:lumOff val="0"/>
              <a:alphaOff val="0"/>
            </a:srgbClr>
          </a:solidFill>
          <a:prstDash val="solid"/>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US" sz="2400" kern="1200" dirty="0">
              <a:solidFill>
                <a:srgbClr val="333333"/>
              </a:solidFill>
              <a:highlight>
                <a:srgbClr val="FFFF00"/>
              </a:highlight>
              <a:latin typeface="Franklin Gothic Book" panose="020B0503020102020204" pitchFamily="34" charset="0"/>
              <a:ea typeface="+mn-ea"/>
              <a:cs typeface="+mn-cs"/>
            </a:rPr>
            <a:t>Strengths</a:t>
          </a:r>
        </a:p>
      </dsp:txBody>
      <dsp:txXfrm>
        <a:off x="0" y="2151040"/>
        <a:ext cx="6731210" cy="1075520"/>
      </dsp:txXfrm>
    </dsp:sp>
    <dsp:sp modelId="{ADFD17D5-C35A-4668-BA9E-C53586AE40A2}">
      <dsp:nvSpPr>
        <dsp:cNvPr id="0" name=""/>
        <dsp:cNvSpPr/>
      </dsp:nvSpPr>
      <dsp:spPr>
        <a:xfrm>
          <a:off x="0" y="3226560"/>
          <a:ext cx="6731210"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B5C2DBC-C882-443B-9D88-9C731C48B2D4}">
      <dsp:nvSpPr>
        <dsp:cNvPr id="0" name=""/>
        <dsp:cNvSpPr/>
      </dsp:nvSpPr>
      <dsp:spPr>
        <a:xfrm>
          <a:off x="0" y="3226560"/>
          <a:ext cx="6731210" cy="1075520"/>
        </a:xfrm>
        <a:prstGeom prst="rect">
          <a:avLst/>
        </a:prstGeom>
        <a:solidFill>
          <a:srgbClr val="FFFFFF">
            <a:alpha val="90000"/>
            <a:hueOff val="0"/>
            <a:satOff val="0"/>
            <a:lumOff val="0"/>
            <a:alphaOff val="0"/>
          </a:srgbClr>
        </a:solidFill>
        <a:ln w="25400" cap="flat" cmpd="sng" algn="ctr">
          <a:solidFill>
            <a:srgbClr val="005288">
              <a:hueOff val="0"/>
              <a:satOff val="0"/>
              <a:lumOff val="0"/>
              <a:alphaOff val="0"/>
            </a:srgbClr>
          </a:solidFill>
          <a:prstDash val="solid"/>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US" sz="2400" kern="1200" dirty="0">
              <a:solidFill>
                <a:srgbClr val="333333"/>
              </a:solidFill>
              <a:highlight>
                <a:srgbClr val="FFFF00"/>
              </a:highlight>
              <a:latin typeface="Franklin Gothic Book" panose="020B0503020102020204" pitchFamily="34" charset="0"/>
              <a:ea typeface="+mn-ea"/>
              <a:cs typeface="+mn-cs"/>
            </a:rPr>
            <a:t>Areas for Improvement</a:t>
          </a:r>
        </a:p>
      </dsp:txBody>
      <dsp:txXfrm>
        <a:off x="0" y="3226560"/>
        <a:ext cx="6731210" cy="107552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D1FFD06-F677-431F-B392-376C2AE2DF03}">
      <dsp:nvSpPr>
        <dsp:cNvPr id="0" name=""/>
        <dsp:cNvSpPr/>
      </dsp:nvSpPr>
      <dsp:spPr>
        <a:xfrm>
          <a:off x="0" y="525"/>
          <a:ext cx="6731210"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CD059D4-2030-4FE2-BDBA-7CE719724AE1}">
      <dsp:nvSpPr>
        <dsp:cNvPr id="0" name=""/>
        <dsp:cNvSpPr/>
      </dsp:nvSpPr>
      <dsp:spPr>
        <a:xfrm>
          <a:off x="0" y="525"/>
          <a:ext cx="6731210" cy="860205"/>
        </a:xfrm>
        <a:prstGeom prst="rect">
          <a:avLst/>
        </a:prstGeom>
        <a:solidFill>
          <a:srgbClr val="FFFFFF">
            <a:alpha val="90000"/>
            <a:hueOff val="0"/>
            <a:satOff val="0"/>
            <a:lumOff val="0"/>
            <a:alphaOff val="0"/>
          </a:srgbClr>
        </a:solidFill>
        <a:ln w="25400" cap="flat" cmpd="sng" algn="ctr">
          <a:solidFill>
            <a:srgbClr val="005288">
              <a:hueOff val="0"/>
              <a:satOff val="0"/>
              <a:lumOff val="0"/>
              <a:alphaOff val="0"/>
            </a:srgbClr>
          </a:solidFill>
          <a:prstDash val="solid"/>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US" sz="2400" kern="1200" dirty="0">
              <a:solidFill>
                <a:srgbClr val="333333"/>
              </a:solidFill>
              <a:highlight>
                <a:srgbClr val="FFFF00"/>
              </a:highlight>
              <a:latin typeface="Franklin Gothic Book" panose="020B0503020102020204" pitchFamily="34" charset="0"/>
              <a:ea typeface="+mn-ea"/>
              <a:cs typeface="+mn-cs"/>
            </a:rPr>
            <a:t>Key Event For Review</a:t>
          </a:r>
        </a:p>
      </dsp:txBody>
      <dsp:txXfrm>
        <a:off x="0" y="525"/>
        <a:ext cx="6731210" cy="860205"/>
      </dsp:txXfrm>
    </dsp:sp>
    <dsp:sp modelId="{4E5CA4BD-C1B9-4CFD-9AC4-7F4632706F47}">
      <dsp:nvSpPr>
        <dsp:cNvPr id="0" name=""/>
        <dsp:cNvSpPr/>
      </dsp:nvSpPr>
      <dsp:spPr>
        <a:xfrm>
          <a:off x="0" y="860731"/>
          <a:ext cx="6731210"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B35AF9B-F02A-42CD-A68C-4764019B8590}">
      <dsp:nvSpPr>
        <dsp:cNvPr id="0" name=""/>
        <dsp:cNvSpPr/>
      </dsp:nvSpPr>
      <dsp:spPr>
        <a:xfrm>
          <a:off x="0" y="860731"/>
          <a:ext cx="6731210" cy="860205"/>
        </a:xfrm>
        <a:prstGeom prst="rect">
          <a:avLst/>
        </a:prstGeom>
        <a:solidFill>
          <a:srgbClr val="FFFFFF">
            <a:alpha val="90000"/>
            <a:hueOff val="0"/>
            <a:satOff val="0"/>
            <a:lumOff val="0"/>
            <a:alphaOff val="0"/>
          </a:srgbClr>
        </a:solidFill>
        <a:ln w="25400" cap="flat" cmpd="sng" algn="ctr">
          <a:solidFill>
            <a:srgbClr val="005288">
              <a:hueOff val="0"/>
              <a:satOff val="0"/>
              <a:lumOff val="0"/>
              <a:alphaOff val="0"/>
            </a:srgbClr>
          </a:solidFill>
          <a:prstDash val="solid"/>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US" sz="2400" kern="1200" dirty="0">
              <a:solidFill>
                <a:srgbClr val="333333"/>
              </a:solidFill>
              <a:highlight>
                <a:srgbClr val="FFFF00"/>
              </a:highlight>
              <a:latin typeface="Franklin Gothic Book" panose="020B0503020102020204" pitchFamily="34" charset="0"/>
              <a:ea typeface="+mn-ea"/>
              <a:cs typeface="+mn-cs"/>
            </a:rPr>
            <a:t>Associated Objective</a:t>
          </a:r>
        </a:p>
      </dsp:txBody>
      <dsp:txXfrm>
        <a:off x="0" y="860731"/>
        <a:ext cx="6731210" cy="860205"/>
      </dsp:txXfrm>
    </dsp:sp>
    <dsp:sp modelId="{1275231A-89B3-4A43-91B2-F0C47BE30AE1}">
      <dsp:nvSpPr>
        <dsp:cNvPr id="0" name=""/>
        <dsp:cNvSpPr/>
      </dsp:nvSpPr>
      <dsp:spPr>
        <a:xfrm>
          <a:off x="0" y="1720937"/>
          <a:ext cx="6731210"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E7448C6-D02B-486D-AF49-07B6132647F3}">
      <dsp:nvSpPr>
        <dsp:cNvPr id="0" name=""/>
        <dsp:cNvSpPr/>
      </dsp:nvSpPr>
      <dsp:spPr>
        <a:xfrm>
          <a:off x="0" y="1720937"/>
          <a:ext cx="6731210" cy="860205"/>
        </a:xfrm>
        <a:prstGeom prst="rect">
          <a:avLst/>
        </a:prstGeom>
        <a:solidFill>
          <a:srgbClr val="FFFFFF">
            <a:alpha val="90000"/>
            <a:hueOff val="0"/>
            <a:satOff val="0"/>
            <a:lumOff val="0"/>
            <a:alphaOff val="0"/>
          </a:srgbClr>
        </a:solidFill>
        <a:ln w="25400" cap="flat" cmpd="sng" algn="ctr">
          <a:solidFill>
            <a:srgbClr val="005288">
              <a:hueOff val="0"/>
              <a:satOff val="0"/>
              <a:lumOff val="0"/>
              <a:alphaOff val="0"/>
            </a:srgbClr>
          </a:solidFill>
          <a:prstDash val="solid"/>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US" sz="2400" kern="1200" dirty="0">
              <a:solidFill>
                <a:srgbClr val="333333"/>
              </a:solidFill>
              <a:highlight>
                <a:srgbClr val="FFFF00"/>
              </a:highlight>
              <a:latin typeface="Franklin Gothic Book" panose="020B0503020102020204" pitchFamily="34" charset="0"/>
              <a:ea typeface="+mn-ea"/>
              <a:cs typeface="+mn-cs"/>
            </a:rPr>
            <a:t>Expected Player Actions</a:t>
          </a:r>
        </a:p>
      </dsp:txBody>
      <dsp:txXfrm>
        <a:off x="0" y="1720937"/>
        <a:ext cx="6731210" cy="860205"/>
      </dsp:txXfrm>
    </dsp:sp>
    <dsp:sp modelId="{09369258-BBFD-45C8-8882-8AFE48780A0E}">
      <dsp:nvSpPr>
        <dsp:cNvPr id="0" name=""/>
        <dsp:cNvSpPr/>
      </dsp:nvSpPr>
      <dsp:spPr>
        <a:xfrm>
          <a:off x="0" y="2581142"/>
          <a:ext cx="6731210"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A9ECDAE-6255-45E5-85F3-6698DBA7C0E2}">
      <dsp:nvSpPr>
        <dsp:cNvPr id="0" name=""/>
        <dsp:cNvSpPr/>
      </dsp:nvSpPr>
      <dsp:spPr>
        <a:xfrm>
          <a:off x="0" y="2581142"/>
          <a:ext cx="6731210" cy="860205"/>
        </a:xfrm>
        <a:prstGeom prst="rect">
          <a:avLst/>
        </a:prstGeom>
        <a:solidFill>
          <a:srgbClr val="FFFFFF">
            <a:alpha val="90000"/>
            <a:hueOff val="0"/>
            <a:satOff val="0"/>
            <a:lumOff val="0"/>
            <a:alphaOff val="0"/>
          </a:srgbClr>
        </a:solidFill>
        <a:ln w="25400" cap="flat" cmpd="sng" algn="ctr">
          <a:solidFill>
            <a:srgbClr val="005288">
              <a:hueOff val="0"/>
              <a:satOff val="0"/>
              <a:lumOff val="0"/>
              <a:alphaOff val="0"/>
            </a:srgbClr>
          </a:solidFill>
          <a:prstDash val="solid"/>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US" sz="2400" kern="1200" dirty="0">
              <a:solidFill>
                <a:srgbClr val="333333"/>
              </a:solidFill>
              <a:highlight>
                <a:srgbClr val="FFFF00"/>
              </a:highlight>
              <a:latin typeface="Franklin Gothic Book" panose="020B0503020102020204" pitchFamily="34" charset="0"/>
              <a:ea typeface="+mn-ea"/>
              <a:cs typeface="+mn-cs"/>
            </a:rPr>
            <a:t>Strengths</a:t>
          </a:r>
        </a:p>
      </dsp:txBody>
      <dsp:txXfrm>
        <a:off x="0" y="2581142"/>
        <a:ext cx="6731210" cy="860205"/>
      </dsp:txXfrm>
    </dsp:sp>
    <dsp:sp modelId="{ADFD17D5-C35A-4668-BA9E-C53586AE40A2}">
      <dsp:nvSpPr>
        <dsp:cNvPr id="0" name=""/>
        <dsp:cNvSpPr/>
      </dsp:nvSpPr>
      <dsp:spPr>
        <a:xfrm>
          <a:off x="0" y="3441348"/>
          <a:ext cx="6731210"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B5C2DBC-C882-443B-9D88-9C731C48B2D4}">
      <dsp:nvSpPr>
        <dsp:cNvPr id="0" name=""/>
        <dsp:cNvSpPr/>
      </dsp:nvSpPr>
      <dsp:spPr>
        <a:xfrm>
          <a:off x="0" y="3441348"/>
          <a:ext cx="6731210" cy="860205"/>
        </a:xfrm>
        <a:prstGeom prst="rect">
          <a:avLst/>
        </a:prstGeom>
        <a:solidFill>
          <a:srgbClr val="FFFFFF">
            <a:alpha val="90000"/>
            <a:hueOff val="0"/>
            <a:satOff val="0"/>
            <a:lumOff val="0"/>
            <a:alphaOff val="0"/>
          </a:srgbClr>
        </a:solidFill>
        <a:ln w="25400" cap="flat" cmpd="sng" algn="ctr">
          <a:solidFill>
            <a:srgbClr val="005288">
              <a:hueOff val="0"/>
              <a:satOff val="0"/>
              <a:lumOff val="0"/>
              <a:alphaOff val="0"/>
            </a:srgbClr>
          </a:solidFill>
          <a:prstDash val="solid"/>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US" sz="2400" kern="1200" dirty="0">
              <a:solidFill>
                <a:srgbClr val="333333"/>
              </a:solidFill>
              <a:highlight>
                <a:srgbClr val="FFFF00"/>
              </a:highlight>
              <a:latin typeface="Franklin Gothic Book" panose="020B0503020102020204" pitchFamily="34" charset="0"/>
              <a:ea typeface="+mn-ea"/>
              <a:cs typeface="+mn-cs"/>
            </a:rPr>
            <a:t>Areas for Improvement</a:t>
          </a:r>
        </a:p>
      </dsp:txBody>
      <dsp:txXfrm>
        <a:off x="0" y="3441348"/>
        <a:ext cx="6731210" cy="860205"/>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3.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4.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2818" name="Rectangle 2"/>
          <p:cNvSpPr>
            <a:spLocks noGrp="1" noChangeArrowheads="1"/>
          </p:cNvSpPr>
          <p:nvPr>
            <p:ph type="hdr" sz="quarter"/>
          </p:nvPr>
        </p:nvSpPr>
        <p:spPr bwMode="auto">
          <a:xfrm>
            <a:off x="0" y="0"/>
            <a:ext cx="3033713" cy="465138"/>
          </a:xfrm>
          <a:prstGeom prst="rect">
            <a:avLst/>
          </a:prstGeom>
          <a:noFill/>
          <a:ln w="9525">
            <a:noFill/>
            <a:miter lim="800000"/>
            <a:headEnd/>
            <a:tailEnd/>
          </a:ln>
          <a:effectLst/>
        </p:spPr>
        <p:txBody>
          <a:bodyPr vert="horz" wrap="square" lIns="93028" tIns="46514" rIns="93028" bIns="46514" numCol="1" anchor="t" anchorCtr="0" compatLnSpc="1">
            <a:prstTxWarp prst="textNoShape">
              <a:avLst/>
            </a:prstTxWarp>
          </a:bodyPr>
          <a:lstStyle>
            <a:lvl1pPr defTabSz="930275">
              <a:defRPr sz="1200"/>
            </a:lvl1pPr>
          </a:lstStyle>
          <a:p>
            <a:pPr>
              <a:defRPr/>
            </a:pPr>
            <a:endParaRPr lang="en-US" dirty="0"/>
          </a:p>
        </p:txBody>
      </p:sp>
      <p:sp>
        <p:nvSpPr>
          <p:cNvPr id="162819" name="Rectangle 3"/>
          <p:cNvSpPr>
            <a:spLocks noGrp="1" noChangeArrowheads="1"/>
          </p:cNvSpPr>
          <p:nvPr>
            <p:ph type="dt" sz="quarter" idx="1"/>
          </p:nvPr>
        </p:nvSpPr>
        <p:spPr bwMode="auto">
          <a:xfrm>
            <a:off x="3962400" y="0"/>
            <a:ext cx="3033713" cy="465138"/>
          </a:xfrm>
          <a:prstGeom prst="rect">
            <a:avLst/>
          </a:prstGeom>
          <a:noFill/>
          <a:ln w="9525">
            <a:noFill/>
            <a:miter lim="800000"/>
            <a:headEnd/>
            <a:tailEnd/>
          </a:ln>
          <a:effectLst/>
        </p:spPr>
        <p:txBody>
          <a:bodyPr vert="horz" wrap="square" lIns="93028" tIns="46514" rIns="93028" bIns="46514" numCol="1" anchor="t" anchorCtr="0" compatLnSpc="1">
            <a:prstTxWarp prst="textNoShape">
              <a:avLst/>
            </a:prstTxWarp>
          </a:bodyPr>
          <a:lstStyle>
            <a:lvl1pPr algn="r" defTabSz="930275">
              <a:defRPr sz="1200"/>
            </a:lvl1pPr>
          </a:lstStyle>
          <a:p>
            <a:pPr>
              <a:defRPr/>
            </a:pPr>
            <a:endParaRPr lang="en-US" dirty="0"/>
          </a:p>
        </p:txBody>
      </p:sp>
      <p:sp>
        <p:nvSpPr>
          <p:cNvPr id="162820" name="Rectangle 4"/>
          <p:cNvSpPr>
            <a:spLocks noGrp="1" noChangeArrowheads="1"/>
          </p:cNvSpPr>
          <p:nvPr>
            <p:ph type="ftr" sz="quarter" idx="2"/>
          </p:nvPr>
        </p:nvSpPr>
        <p:spPr bwMode="auto">
          <a:xfrm>
            <a:off x="0" y="8816975"/>
            <a:ext cx="3033713" cy="465138"/>
          </a:xfrm>
          <a:prstGeom prst="rect">
            <a:avLst/>
          </a:prstGeom>
          <a:noFill/>
          <a:ln w="9525">
            <a:noFill/>
            <a:miter lim="800000"/>
            <a:headEnd/>
            <a:tailEnd/>
          </a:ln>
          <a:effectLst/>
        </p:spPr>
        <p:txBody>
          <a:bodyPr vert="horz" wrap="square" lIns="93028" tIns="46514" rIns="93028" bIns="46514" numCol="1" anchor="b" anchorCtr="0" compatLnSpc="1">
            <a:prstTxWarp prst="textNoShape">
              <a:avLst/>
            </a:prstTxWarp>
          </a:bodyPr>
          <a:lstStyle>
            <a:lvl1pPr defTabSz="930275">
              <a:defRPr sz="1200"/>
            </a:lvl1pPr>
          </a:lstStyle>
          <a:p>
            <a:pPr>
              <a:defRPr/>
            </a:pPr>
            <a:endParaRPr lang="en-US" dirty="0"/>
          </a:p>
        </p:txBody>
      </p:sp>
      <p:sp>
        <p:nvSpPr>
          <p:cNvPr id="162821" name="Rectangle 5"/>
          <p:cNvSpPr>
            <a:spLocks noGrp="1" noChangeArrowheads="1"/>
          </p:cNvSpPr>
          <p:nvPr>
            <p:ph type="sldNum" sz="quarter" idx="3"/>
          </p:nvPr>
        </p:nvSpPr>
        <p:spPr bwMode="auto">
          <a:xfrm>
            <a:off x="3962400" y="8816975"/>
            <a:ext cx="3033713" cy="465138"/>
          </a:xfrm>
          <a:prstGeom prst="rect">
            <a:avLst/>
          </a:prstGeom>
          <a:noFill/>
          <a:ln w="9525">
            <a:noFill/>
            <a:miter lim="800000"/>
            <a:headEnd/>
            <a:tailEnd/>
          </a:ln>
          <a:effectLst/>
        </p:spPr>
        <p:txBody>
          <a:bodyPr vert="horz" wrap="square" lIns="93028" tIns="46514" rIns="93028" bIns="46514" numCol="1" anchor="b" anchorCtr="0" compatLnSpc="1">
            <a:prstTxWarp prst="textNoShape">
              <a:avLst/>
            </a:prstTxWarp>
          </a:bodyPr>
          <a:lstStyle>
            <a:lvl1pPr algn="r" defTabSz="930275">
              <a:defRPr sz="1200"/>
            </a:lvl1pPr>
          </a:lstStyle>
          <a:p>
            <a:pPr>
              <a:defRPr/>
            </a:pPr>
            <a:fld id="{85346C89-D363-4AE5-9E80-87755B95542C}" type="slidenum">
              <a:rPr lang="en-US"/>
              <a:pPr>
                <a:defRPr/>
              </a:pPr>
              <a:t>‹#›</a:t>
            </a:fld>
            <a:endParaRPr lang="en-US" dirty="0"/>
          </a:p>
        </p:txBody>
      </p:sp>
    </p:spTree>
    <p:extLst>
      <p:ext uri="{BB962C8B-B14F-4D97-AF65-F5344CB8AC3E}">
        <p14:creationId xmlns:p14="http://schemas.microsoft.com/office/powerpoint/2010/main" val="161285631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5842" name="Rectangle 2"/>
          <p:cNvSpPr>
            <a:spLocks noGrp="1" noChangeArrowheads="1"/>
          </p:cNvSpPr>
          <p:nvPr>
            <p:ph type="hdr" sz="quarter"/>
          </p:nvPr>
        </p:nvSpPr>
        <p:spPr bwMode="auto">
          <a:xfrm>
            <a:off x="0" y="0"/>
            <a:ext cx="3033713" cy="465138"/>
          </a:xfrm>
          <a:prstGeom prst="rect">
            <a:avLst/>
          </a:prstGeom>
          <a:noFill/>
          <a:ln w="9525">
            <a:noFill/>
            <a:miter lim="800000"/>
            <a:headEnd/>
            <a:tailEnd/>
          </a:ln>
          <a:effectLst/>
        </p:spPr>
        <p:txBody>
          <a:bodyPr vert="horz" wrap="square" lIns="93028" tIns="46514" rIns="93028" bIns="46514" numCol="1" anchor="t" anchorCtr="0" compatLnSpc="1">
            <a:prstTxWarp prst="textNoShape">
              <a:avLst/>
            </a:prstTxWarp>
          </a:bodyPr>
          <a:lstStyle>
            <a:lvl1pPr defTabSz="930275">
              <a:defRPr sz="1200"/>
            </a:lvl1pPr>
          </a:lstStyle>
          <a:p>
            <a:pPr>
              <a:defRPr/>
            </a:pPr>
            <a:endParaRPr lang="en-US" dirty="0"/>
          </a:p>
        </p:txBody>
      </p:sp>
      <p:sp>
        <p:nvSpPr>
          <p:cNvPr id="35843" name="Rectangle 3"/>
          <p:cNvSpPr>
            <a:spLocks noGrp="1" noChangeArrowheads="1"/>
          </p:cNvSpPr>
          <p:nvPr>
            <p:ph type="dt" idx="1"/>
          </p:nvPr>
        </p:nvSpPr>
        <p:spPr bwMode="auto">
          <a:xfrm>
            <a:off x="3962400" y="0"/>
            <a:ext cx="3033713" cy="465138"/>
          </a:xfrm>
          <a:prstGeom prst="rect">
            <a:avLst/>
          </a:prstGeom>
          <a:noFill/>
          <a:ln w="9525">
            <a:noFill/>
            <a:miter lim="800000"/>
            <a:headEnd/>
            <a:tailEnd/>
          </a:ln>
          <a:effectLst/>
        </p:spPr>
        <p:txBody>
          <a:bodyPr vert="horz" wrap="square" lIns="93028" tIns="46514" rIns="93028" bIns="46514" numCol="1" anchor="t" anchorCtr="0" compatLnSpc="1">
            <a:prstTxWarp prst="textNoShape">
              <a:avLst/>
            </a:prstTxWarp>
          </a:bodyPr>
          <a:lstStyle>
            <a:lvl1pPr algn="r" defTabSz="930275">
              <a:defRPr sz="1200"/>
            </a:lvl1pPr>
          </a:lstStyle>
          <a:p>
            <a:pPr>
              <a:defRPr/>
            </a:pPr>
            <a:endParaRPr lang="en-US" dirty="0"/>
          </a:p>
        </p:txBody>
      </p:sp>
      <p:sp>
        <p:nvSpPr>
          <p:cNvPr id="41988" name="Rectangle 4"/>
          <p:cNvSpPr>
            <a:spLocks noGrp="1" noRot="1" noChangeAspect="1" noChangeArrowheads="1" noTextEdit="1"/>
          </p:cNvSpPr>
          <p:nvPr>
            <p:ph type="sldImg" idx="2"/>
          </p:nvPr>
        </p:nvSpPr>
        <p:spPr bwMode="auto">
          <a:xfrm>
            <a:off x="1177925" y="695325"/>
            <a:ext cx="4641850" cy="3481388"/>
          </a:xfrm>
          <a:prstGeom prst="rect">
            <a:avLst/>
          </a:prstGeom>
          <a:noFill/>
          <a:ln w="9525">
            <a:solidFill>
              <a:srgbClr val="000000"/>
            </a:solidFill>
            <a:miter lim="800000"/>
            <a:headEnd/>
            <a:tailEnd/>
          </a:ln>
        </p:spPr>
      </p:sp>
      <p:sp>
        <p:nvSpPr>
          <p:cNvPr id="35845" name="Rectangle 5"/>
          <p:cNvSpPr>
            <a:spLocks noGrp="1" noChangeArrowheads="1"/>
          </p:cNvSpPr>
          <p:nvPr>
            <p:ph type="body" sz="quarter" idx="3"/>
          </p:nvPr>
        </p:nvSpPr>
        <p:spPr bwMode="auto">
          <a:xfrm>
            <a:off x="700088" y="4410075"/>
            <a:ext cx="5597525" cy="4178300"/>
          </a:xfrm>
          <a:prstGeom prst="rect">
            <a:avLst/>
          </a:prstGeom>
          <a:noFill/>
          <a:ln w="9525">
            <a:noFill/>
            <a:miter lim="800000"/>
            <a:headEnd/>
            <a:tailEnd/>
          </a:ln>
          <a:effectLst/>
        </p:spPr>
        <p:txBody>
          <a:bodyPr vert="horz" wrap="square" lIns="93028" tIns="46514" rIns="93028" bIns="46514"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5846" name="Rectangle 6"/>
          <p:cNvSpPr>
            <a:spLocks noGrp="1" noChangeArrowheads="1"/>
          </p:cNvSpPr>
          <p:nvPr>
            <p:ph type="ftr" sz="quarter" idx="4"/>
          </p:nvPr>
        </p:nvSpPr>
        <p:spPr bwMode="auto">
          <a:xfrm>
            <a:off x="0" y="8816975"/>
            <a:ext cx="3033713" cy="465138"/>
          </a:xfrm>
          <a:prstGeom prst="rect">
            <a:avLst/>
          </a:prstGeom>
          <a:noFill/>
          <a:ln w="9525">
            <a:noFill/>
            <a:miter lim="800000"/>
            <a:headEnd/>
            <a:tailEnd/>
          </a:ln>
          <a:effectLst/>
        </p:spPr>
        <p:txBody>
          <a:bodyPr vert="horz" wrap="square" lIns="93028" tIns="46514" rIns="93028" bIns="46514" numCol="1" anchor="b" anchorCtr="0" compatLnSpc="1">
            <a:prstTxWarp prst="textNoShape">
              <a:avLst/>
            </a:prstTxWarp>
          </a:bodyPr>
          <a:lstStyle>
            <a:lvl1pPr defTabSz="930275">
              <a:defRPr sz="1200"/>
            </a:lvl1pPr>
          </a:lstStyle>
          <a:p>
            <a:pPr>
              <a:defRPr/>
            </a:pPr>
            <a:endParaRPr lang="en-US" dirty="0"/>
          </a:p>
        </p:txBody>
      </p:sp>
      <p:sp>
        <p:nvSpPr>
          <p:cNvPr id="35847" name="Rectangle 7"/>
          <p:cNvSpPr>
            <a:spLocks noGrp="1" noChangeArrowheads="1"/>
          </p:cNvSpPr>
          <p:nvPr>
            <p:ph type="sldNum" sz="quarter" idx="5"/>
          </p:nvPr>
        </p:nvSpPr>
        <p:spPr bwMode="auto">
          <a:xfrm>
            <a:off x="3962400" y="8816975"/>
            <a:ext cx="3033713" cy="465138"/>
          </a:xfrm>
          <a:prstGeom prst="rect">
            <a:avLst/>
          </a:prstGeom>
          <a:noFill/>
          <a:ln w="9525">
            <a:noFill/>
            <a:miter lim="800000"/>
            <a:headEnd/>
            <a:tailEnd/>
          </a:ln>
          <a:effectLst/>
        </p:spPr>
        <p:txBody>
          <a:bodyPr vert="horz" wrap="square" lIns="93028" tIns="46514" rIns="93028" bIns="46514" numCol="1" anchor="b" anchorCtr="0" compatLnSpc="1">
            <a:prstTxWarp prst="textNoShape">
              <a:avLst/>
            </a:prstTxWarp>
          </a:bodyPr>
          <a:lstStyle>
            <a:lvl1pPr algn="r" defTabSz="930275">
              <a:defRPr sz="1200"/>
            </a:lvl1pPr>
          </a:lstStyle>
          <a:p>
            <a:pPr>
              <a:defRPr/>
            </a:pPr>
            <a:fld id="{9702DEA0-4654-442B-8103-A73042D22AA8}" type="slidenum">
              <a:rPr lang="en-US"/>
              <a:pPr>
                <a:defRPr/>
              </a:pPr>
              <a:t>‹#›</a:t>
            </a:fld>
            <a:endParaRPr lang="en-US" dirty="0"/>
          </a:p>
        </p:txBody>
      </p:sp>
    </p:spTree>
    <p:extLst>
      <p:ext uri="{BB962C8B-B14F-4D97-AF65-F5344CB8AC3E}">
        <p14:creationId xmlns:p14="http://schemas.microsoft.com/office/powerpoint/2010/main" val="12939600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a:ln/>
        </p:spPr>
      </p:sp>
      <p:sp>
        <p:nvSpPr>
          <p:cNvPr id="43011" name="Notes Placeholder 2"/>
          <p:cNvSpPr>
            <a:spLocks noGrp="1"/>
          </p:cNvSpPr>
          <p:nvPr>
            <p:ph type="body" idx="1"/>
          </p:nvPr>
        </p:nvSpPr>
        <p:spPr>
          <a:noFill/>
          <a:ln/>
        </p:spPr>
        <p:txBody>
          <a:bodyPr/>
          <a:lstStyle/>
          <a:p>
            <a:r>
              <a:rPr lang="en-US" b="1" dirty="0"/>
              <a:t>Jurisdictions/Organizations can modify and augment this briefing as needed.</a:t>
            </a:r>
          </a:p>
          <a:p>
            <a:endParaRPr lang="en-US" dirty="0"/>
          </a:p>
        </p:txBody>
      </p:sp>
      <p:sp>
        <p:nvSpPr>
          <p:cNvPr id="43012" name="Slide Number Placeholder 3"/>
          <p:cNvSpPr>
            <a:spLocks noGrp="1"/>
          </p:cNvSpPr>
          <p:nvPr>
            <p:ph type="sldNum" sz="quarter" idx="5"/>
          </p:nvPr>
        </p:nvSpPr>
        <p:spPr>
          <a:noFill/>
        </p:spPr>
        <p:txBody>
          <a:bodyPr/>
          <a:lstStyle/>
          <a:p>
            <a:fld id="{528BECFD-D219-4A1F-A4CA-F5B47BB96347}" type="slidenum">
              <a:rPr lang="en-US" smtClean="0"/>
              <a:pPr/>
              <a:t>1</a:t>
            </a:fld>
            <a:endParaRPr lang="en-US" dirty="0"/>
          </a:p>
        </p:txBody>
      </p:sp>
    </p:spTree>
    <p:extLst>
      <p:ext uri="{BB962C8B-B14F-4D97-AF65-F5344CB8AC3E}">
        <p14:creationId xmlns:p14="http://schemas.microsoft.com/office/powerpoint/2010/main" val="7944504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Review the objectives and capabilities tested during the exercise.</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FC84FED-3F94-4C44-A9A4-BE018A5079C7}"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2541527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702DEA0-4654-442B-8103-A73042D22AA8}" type="slidenum">
              <a:rPr lang="en-US" smtClean="0"/>
              <a:pPr>
                <a:defRPr/>
              </a:pPr>
              <a:t>8</a:t>
            </a:fld>
            <a:endParaRPr lang="en-US" dirty="0"/>
          </a:p>
        </p:txBody>
      </p:sp>
    </p:spTree>
    <p:extLst>
      <p:ext uri="{BB962C8B-B14F-4D97-AF65-F5344CB8AC3E}">
        <p14:creationId xmlns:p14="http://schemas.microsoft.com/office/powerpoint/2010/main" val="28145762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Observations, strengths and areas for improvement could also be reviewed by evaluation area, functional area, and/or venue.</a:t>
            </a:r>
          </a:p>
        </p:txBody>
      </p:sp>
      <p:sp>
        <p:nvSpPr>
          <p:cNvPr id="4" name="Slide Number Placeholder 3"/>
          <p:cNvSpPr>
            <a:spLocks noGrp="1"/>
          </p:cNvSpPr>
          <p:nvPr>
            <p:ph type="sldNum" sz="quarter" idx="5"/>
          </p:nvPr>
        </p:nvSpPr>
        <p:spPr/>
        <p:txBody>
          <a:bodyPr/>
          <a:lstStyle/>
          <a:p>
            <a:pPr>
              <a:defRPr/>
            </a:pPr>
            <a:fld id="{9702DEA0-4654-442B-8103-A73042D22AA8}" type="slidenum">
              <a:rPr lang="en-US" smtClean="0"/>
              <a:pPr>
                <a:defRPr/>
              </a:pPr>
              <a:t>9</a:t>
            </a:fld>
            <a:endParaRPr lang="en-US" dirty="0"/>
          </a:p>
        </p:txBody>
      </p:sp>
    </p:spTree>
    <p:extLst>
      <p:ext uri="{BB962C8B-B14F-4D97-AF65-F5344CB8AC3E}">
        <p14:creationId xmlns:p14="http://schemas.microsoft.com/office/powerpoint/2010/main" val="29029846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Jurisdictions/Organizations can choose one of several ways to review exercise findings with controllers and evaluators.  The first is by reviewing the MSEL key events identified during exercise planning that related directly to meeting an objective. This allows evaluators to collect information on expected player actions, what the actions were, compared to what was expected, and what strengths or areas for improvement were observed.</a:t>
            </a:r>
          </a:p>
        </p:txBody>
      </p:sp>
      <p:sp>
        <p:nvSpPr>
          <p:cNvPr id="4" name="Slide Number Placeholder 3"/>
          <p:cNvSpPr>
            <a:spLocks noGrp="1"/>
          </p:cNvSpPr>
          <p:nvPr>
            <p:ph type="sldNum" sz="quarter" idx="5"/>
          </p:nvPr>
        </p:nvSpPr>
        <p:spPr/>
        <p:txBody>
          <a:bodyPr/>
          <a:lstStyle/>
          <a:p>
            <a:pPr>
              <a:defRPr/>
            </a:pPr>
            <a:fld id="{9702DEA0-4654-442B-8103-A73042D22AA8}" type="slidenum">
              <a:rPr lang="en-US" smtClean="0"/>
              <a:pPr>
                <a:defRPr/>
              </a:pPr>
              <a:t>10</a:t>
            </a:fld>
            <a:endParaRPr lang="en-US" dirty="0"/>
          </a:p>
        </p:txBody>
      </p:sp>
    </p:spTree>
    <p:extLst>
      <p:ext uri="{BB962C8B-B14F-4D97-AF65-F5344CB8AC3E}">
        <p14:creationId xmlns:p14="http://schemas.microsoft.com/office/powerpoint/2010/main" val="37442394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20040" y="228600"/>
            <a:ext cx="7772400" cy="1143000"/>
          </a:xfrm>
        </p:spPr>
        <p:txBody>
          <a:bodyPr>
            <a:normAutofit/>
          </a:bodyPr>
          <a:lstStyle>
            <a:lvl1pPr algn="l">
              <a:defRPr sz="4200">
                <a:solidFill>
                  <a:srgbClr val="002F80"/>
                </a:solidFill>
                <a:latin typeface="Times New Roman" pitchFamily="18" charset="0"/>
                <a:cs typeface="Times New Roman" pitchFamily="18" charset="0"/>
              </a:defRPr>
            </a:lvl1pPr>
          </a:lstStyle>
          <a:p>
            <a:r>
              <a:rPr lang="en-US" dirty="0"/>
              <a:t>Click to edit Master title style</a:t>
            </a:r>
          </a:p>
        </p:txBody>
      </p:sp>
      <p:sp>
        <p:nvSpPr>
          <p:cNvPr id="3" name="Subtitle 2"/>
          <p:cNvSpPr>
            <a:spLocks noGrp="1"/>
          </p:cNvSpPr>
          <p:nvPr>
            <p:ph type="subTitle" idx="1"/>
          </p:nvPr>
        </p:nvSpPr>
        <p:spPr>
          <a:xfrm>
            <a:off x="320040" y="1371600"/>
            <a:ext cx="6400800" cy="1371600"/>
          </a:xfrm>
        </p:spPr>
        <p:txBody>
          <a:bodyPr>
            <a:normAutofit/>
          </a:bodyPr>
          <a:lstStyle>
            <a:lvl1pPr marL="0" indent="0" algn="l">
              <a:buNone/>
              <a:defRPr sz="2500">
                <a:solidFill>
                  <a:srgbClr val="333333"/>
                </a:solidFill>
                <a:latin typeface="Arial" pitchFamily="34" charset="0"/>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Slide Number Placeholder 5"/>
          <p:cNvSpPr>
            <a:spLocks noGrp="1"/>
          </p:cNvSpPr>
          <p:nvPr>
            <p:ph type="sldNum" sz="quarter" idx="12"/>
          </p:nvPr>
        </p:nvSpPr>
        <p:spPr>
          <a:xfrm>
            <a:off x="6553200" y="6356350"/>
            <a:ext cx="2133600" cy="365125"/>
          </a:xfrm>
        </p:spPr>
        <p:txBody>
          <a:bodyPr/>
          <a:lstStyle/>
          <a:p>
            <a:fld id="{5DFF13A9-1037-4D5A-A349-B944681F0EB5}"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normAutofit/>
          </a:bodyPr>
          <a:lstStyle>
            <a:lvl1pPr>
              <a:defRPr sz="2200"/>
            </a:lvl1pPr>
            <a:lvl2pPr>
              <a:defRPr sz="2200"/>
            </a:lvl2pPr>
            <a:lvl3pPr>
              <a:defRPr sz="2200"/>
            </a:lvl3pPr>
            <a:lvl4pPr>
              <a:defRPr sz="2200"/>
            </a:lvl4pPr>
            <a:lvl5pPr>
              <a:defRPr sz="22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1600200"/>
            <a:ext cx="4038600" cy="4525963"/>
          </a:xfrm>
        </p:spPr>
        <p:txBody>
          <a:bodyPr>
            <a:normAutofit/>
          </a:bodyPr>
          <a:lstStyle>
            <a:lvl1pPr>
              <a:defRPr sz="2200"/>
            </a:lvl1pPr>
            <a:lvl2pPr>
              <a:defRPr sz="2200"/>
            </a:lvl2pPr>
            <a:lvl3pPr>
              <a:defRPr sz="2200"/>
            </a:lvl3pPr>
            <a:lvl4pPr>
              <a:defRPr sz="2200"/>
            </a:lvl4pPr>
            <a:lvl5pPr>
              <a:defRPr sz="22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p:cNvSpPr>
            <a:spLocks noGrp="1"/>
          </p:cNvSpPr>
          <p:nvPr>
            <p:ph type="sldNum" sz="quarter" idx="12"/>
          </p:nvPr>
        </p:nvSpPr>
        <p:spPr/>
        <p:txBody>
          <a:bodyPr/>
          <a:lstStyle/>
          <a:p>
            <a:fld id="{5DFF13A9-1037-4D5A-A349-B944681F0EB5}"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noAutofit/>
          </a:bodyPr>
          <a:lstStyle>
            <a:lvl1pPr marL="0" indent="0">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0" y="2174875"/>
            <a:ext cx="4040188" cy="3951288"/>
          </a:xfrm>
        </p:spPr>
        <p:txBody>
          <a:bodyPr>
            <a:normAutofit/>
          </a:bodyPr>
          <a:lstStyle>
            <a:lvl1pPr>
              <a:defRPr sz="2200"/>
            </a:lvl1pPr>
            <a:lvl2pPr>
              <a:defRPr sz="2200"/>
            </a:lvl2pPr>
            <a:lvl3pPr>
              <a:defRPr sz="2200"/>
            </a:lvl3pPr>
            <a:lvl4pPr>
              <a:defRPr sz="2200"/>
            </a:lvl4pPr>
            <a:lvl5pPr>
              <a:defRPr sz="22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5" y="1535113"/>
            <a:ext cx="4041775" cy="639762"/>
          </a:xfrm>
        </p:spPr>
        <p:txBody>
          <a:bodyPr anchor="b">
            <a:noAutofit/>
          </a:bodyPr>
          <a:lstStyle>
            <a:lvl1pPr marL="0" indent="0">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5" y="2174875"/>
            <a:ext cx="4041775" cy="3951288"/>
          </a:xfrm>
        </p:spPr>
        <p:txBody>
          <a:bodyPr>
            <a:normAutofit/>
          </a:bodyPr>
          <a:lstStyle>
            <a:lvl1pPr>
              <a:defRPr sz="2200"/>
            </a:lvl1pPr>
            <a:lvl2pPr>
              <a:defRPr sz="2200"/>
            </a:lvl2pPr>
            <a:lvl3pPr>
              <a:defRPr sz="2200"/>
            </a:lvl3pPr>
            <a:lvl4pPr>
              <a:defRPr sz="2200"/>
            </a:lvl4pPr>
            <a:lvl5pPr>
              <a:defRPr sz="22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Slide Number Placeholder 8"/>
          <p:cNvSpPr>
            <a:spLocks noGrp="1"/>
          </p:cNvSpPr>
          <p:nvPr>
            <p:ph type="sldNum" sz="quarter" idx="12"/>
          </p:nvPr>
        </p:nvSpPr>
        <p:spPr/>
        <p:txBody>
          <a:bodyPr/>
          <a:lstStyle/>
          <a:p>
            <a:fld id="{5DFF13A9-1037-4D5A-A349-B944681F0EB5}" type="slidenum">
              <a:rPr lang="en-US" smtClean="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Slide Number Placeholder 4"/>
          <p:cNvSpPr>
            <a:spLocks noGrp="1"/>
          </p:cNvSpPr>
          <p:nvPr>
            <p:ph type="sldNum" sz="quarter" idx="12"/>
          </p:nvPr>
        </p:nvSpPr>
        <p:spPr/>
        <p:txBody>
          <a:bodyPr/>
          <a:lstStyle/>
          <a:p>
            <a:fld id="{5DFF13A9-1037-4D5A-A349-B944681F0EB5}" type="slidenum">
              <a:rPr lang="en-US" smtClean="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normAutofit/>
          </a:bodyPr>
          <a:lstStyle>
            <a:lvl1pPr algn="l">
              <a:defRPr sz="2600" b="1"/>
            </a:lvl1pPr>
          </a:lstStyle>
          <a:p>
            <a:r>
              <a:rPr lang="en-US" dirty="0"/>
              <a:t>Click to edit Master title style</a:t>
            </a:r>
          </a:p>
        </p:txBody>
      </p:sp>
      <p:sp>
        <p:nvSpPr>
          <p:cNvPr id="3" name="Content Placeholder 2"/>
          <p:cNvSpPr>
            <a:spLocks noGrp="1"/>
          </p:cNvSpPr>
          <p:nvPr>
            <p:ph idx="1"/>
          </p:nvPr>
        </p:nvSpPr>
        <p:spPr>
          <a:xfrm>
            <a:off x="3575050" y="273050"/>
            <a:ext cx="5111750" cy="5853113"/>
          </a:xfrm>
        </p:spPr>
        <p:txBody>
          <a:bodyPr>
            <a:normAutofit/>
          </a:bodyPr>
          <a:lstStyle>
            <a:lvl1pPr>
              <a:defRPr sz="2200"/>
            </a:lvl1pPr>
            <a:lvl2pPr>
              <a:defRPr sz="2200"/>
            </a:lvl2pPr>
            <a:lvl3pPr>
              <a:defRPr sz="2200"/>
            </a:lvl3pPr>
            <a:lvl4pPr>
              <a:defRPr sz="2200"/>
            </a:lvl4pPr>
            <a:lvl5pPr>
              <a:defRPr sz="22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457200" y="1435100"/>
            <a:ext cx="3008313" cy="4691063"/>
          </a:xfrm>
        </p:spPr>
        <p:txBody>
          <a:bodyPr>
            <a:normAutofit/>
          </a:bodyPr>
          <a:lstStyle>
            <a:lvl1pPr marL="0" indent="0">
              <a:buNone/>
              <a:defRPr sz="2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7" name="Slide Number Placeholder 6"/>
          <p:cNvSpPr>
            <a:spLocks noGrp="1"/>
          </p:cNvSpPr>
          <p:nvPr>
            <p:ph type="sldNum" sz="quarter" idx="12"/>
          </p:nvPr>
        </p:nvSpPr>
        <p:spPr/>
        <p:txBody>
          <a:bodyPr/>
          <a:lstStyle/>
          <a:p>
            <a:fld id="{5DFF13A9-1037-4D5A-A349-B944681F0EB5}" type="slidenum">
              <a:rPr lang="en-US" smtClean="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normAutofit/>
          </a:bodyPr>
          <a:lstStyle>
            <a:lvl1pPr algn="l">
              <a:defRPr sz="2600" b="1"/>
            </a:lvl1pPr>
          </a:lstStyle>
          <a:p>
            <a:r>
              <a:rPr lang="en-US" dirty="0"/>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normAutofit/>
          </a:bodyPr>
          <a:lstStyle>
            <a:lvl1pPr marL="0" indent="0">
              <a:buNone/>
              <a:defRPr sz="2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7" name="Slide Number Placeholder 6"/>
          <p:cNvSpPr>
            <a:spLocks noGrp="1"/>
          </p:cNvSpPr>
          <p:nvPr>
            <p:ph type="sldNum" sz="quarter" idx="12"/>
          </p:nvPr>
        </p:nvSpPr>
        <p:spPr/>
        <p:txBody>
          <a:bodyPr/>
          <a:lstStyle/>
          <a:p>
            <a:fld id="{5DFF13A9-1037-4D5A-A349-B944681F0EB5}" type="slidenum">
              <a:rPr lang="en-US" smtClean="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Vertical Text Placeholder 2"/>
          <p:cNvSpPr>
            <a:spLocks noGrp="1"/>
          </p:cNvSpPr>
          <p:nvPr>
            <p:ph type="body" orient="vert" idx="1"/>
          </p:nvPr>
        </p:nvSpPr>
        <p:spPr/>
        <p:txBody>
          <a:bodyPr vert="eaVert">
            <a:normAutofit/>
          </a:bodyPr>
          <a:lstStyle>
            <a:lvl1pPr>
              <a:defRPr sz="2200"/>
            </a:lvl1pPr>
            <a:lvl2pPr>
              <a:defRPr sz="2200"/>
            </a:lvl2pPr>
            <a:lvl3pPr>
              <a:defRPr sz="2200"/>
            </a:lvl3pPr>
            <a:lvl4pPr>
              <a:defRPr sz="2200"/>
            </a:lvl4pPr>
            <a:lvl5pPr>
              <a:defRPr sz="22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p:txBody>
          <a:bodyPr/>
          <a:lstStyle/>
          <a:p>
            <a:fld id="{5DFF13A9-1037-4D5A-A349-B944681F0EB5}" type="slidenum">
              <a:rPr lang="en-US" smtClean="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normAutofit/>
          </a:bodyPr>
          <a:lstStyle>
            <a:lvl1pPr>
              <a:defRPr sz="2200"/>
            </a:lvl1pPr>
            <a:lvl2pPr>
              <a:defRPr sz="2200"/>
            </a:lvl2pPr>
            <a:lvl3pPr>
              <a:defRPr sz="2200"/>
            </a:lvl3pPr>
            <a:lvl4pPr>
              <a:defRPr sz="2200"/>
            </a:lvl4pPr>
            <a:lvl5pPr>
              <a:defRPr sz="22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p:txBody>
          <a:bodyPr/>
          <a:lstStyle/>
          <a:p>
            <a:fld id="{5DFF13A9-1037-4D5A-A349-B944681F0EB5}" type="slidenum">
              <a:rPr lang="en-US" smtClean="0"/>
              <a:pPr/>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2_Title Slide">
    <p:spTree>
      <p:nvGrpSpPr>
        <p:cNvPr id="1" name=""/>
        <p:cNvGrpSpPr/>
        <p:nvPr/>
      </p:nvGrpSpPr>
      <p:grpSpPr>
        <a:xfrm>
          <a:off x="0" y="0"/>
          <a:ext cx="0" cy="0"/>
          <a:chOff x="0" y="0"/>
          <a:chExt cx="0" cy="0"/>
        </a:xfrm>
      </p:grpSpPr>
      <p:pic>
        <p:nvPicPr>
          <p:cNvPr id="4" name="Picture 5" descr="Your-Org-Logo"/>
          <p:cNvPicPr>
            <a:picLocks noChangeAspect="1" noChangeArrowheads="1"/>
          </p:cNvPicPr>
          <p:nvPr userDrawn="1"/>
        </p:nvPicPr>
        <p:blipFill>
          <a:blip r:embed="rId2" cstate="print"/>
          <a:srcRect/>
          <a:stretch>
            <a:fillRect/>
          </a:stretch>
        </p:blipFill>
        <p:spPr bwMode="auto">
          <a:xfrm>
            <a:off x="457200" y="5867400"/>
            <a:ext cx="2362200" cy="885825"/>
          </a:xfrm>
          <a:prstGeom prst="rect">
            <a:avLst/>
          </a:prstGeom>
          <a:noFill/>
          <a:ln w="9525">
            <a:noFill/>
            <a:miter lim="800000"/>
            <a:headEnd/>
            <a:tailEnd/>
          </a:ln>
        </p:spPr>
      </p:pic>
      <p:sp>
        <p:nvSpPr>
          <p:cNvPr id="13" name="Title 12"/>
          <p:cNvSpPr>
            <a:spLocks noGrp="1"/>
          </p:cNvSpPr>
          <p:nvPr>
            <p:ph type="title"/>
          </p:nvPr>
        </p:nvSpPr>
        <p:spPr>
          <a:xfrm>
            <a:off x="320040" y="356616"/>
            <a:ext cx="8229600" cy="704088"/>
          </a:xfrm>
        </p:spPr>
        <p:txBody>
          <a:bodyPr/>
          <a:lstStyle/>
          <a:p>
            <a:r>
              <a:rPr lang="en-US" dirty="0"/>
              <a:t>Click to edit Master title style</a:t>
            </a:r>
          </a:p>
        </p:txBody>
      </p:sp>
      <p:sp>
        <p:nvSpPr>
          <p:cNvPr id="16" name="Text Placeholder 15"/>
          <p:cNvSpPr>
            <a:spLocks noGrp="1"/>
          </p:cNvSpPr>
          <p:nvPr>
            <p:ph type="body" sz="quarter" idx="11"/>
          </p:nvPr>
        </p:nvSpPr>
        <p:spPr>
          <a:xfrm>
            <a:off x="347472" y="1143000"/>
            <a:ext cx="8186928" cy="914400"/>
          </a:xfrm>
        </p:spPr>
        <p:txBody>
          <a:bodyPr/>
          <a:lstStyle>
            <a:lvl1pPr>
              <a:buNone/>
              <a:defRPr/>
            </a:lvl1pPr>
          </a:lstStyle>
          <a:p>
            <a:pPr lvl="0"/>
            <a:r>
              <a:rPr lang="en-US" dirty="0"/>
              <a:t>Click to edit Master text styles</a:t>
            </a:r>
          </a:p>
        </p:txBody>
      </p:sp>
      <p:sp>
        <p:nvSpPr>
          <p:cNvPr id="6" name="Slide Number Placeholder 5"/>
          <p:cNvSpPr>
            <a:spLocks noGrp="1"/>
          </p:cNvSpPr>
          <p:nvPr>
            <p:ph type="sldNum" sz="quarter" idx="12"/>
          </p:nvPr>
        </p:nvSpPr>
        <p:spPr>
          <a:xfrm>
            <a:off x="6553200" y="6356350"/>
            <a:ext cx="2133600" cy="365125"/>
          </a:xfrm>
        </p:spPr>
        <p:txBody>
          <a:bodyPr/>
          <a:lstStyle/>
          <a:p>
            <a:fld id="{5DFF13A9-1037-4D5A-A349-B944681F0EB5}" type="slidenum">
              <a:rPr lang="en-US" smtClean="0"/>
              <a:pPr/>
              <a:t>‹#›</a:t>
            </a:fld>
            <a:endParaRPr 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81000" y="228600"/>
            <a:ext cx="7711440" cy="1143000"/>
          </a:xfrm>
        </p:spPr>
        <p:txBody>
          <a:bodyPr>
            <a:normAutofit/>
          </a:bodyPr>
          <a:lstStyle>
            <a:lvl1pPr algn="l">
              <a:defRPr sz="3600">
                <a:solidFill>
                  <a:schemeClr val="bg2">
                    <a:lumMod val="10000"/>
                  </a:schemeClr>
                </a:solidFill>
                <a:latin typeface="Franklin Gothic Book" panose="020B0503020102020204" pitchFamily="34" charset="0"/>
                <a:cs typeface="Times New Roman" pitchFamily="18" charset="0"/>
              </a:defRPr>
            </a:lvl1pPr>
          </a:lstStyle>
          <a:p>
            <a:r>
              <a:rPr lang="en-US" dirty="0"/>
              <a:t>Click to edit Master title style</a:t>
            </a:r>
          </a:p>
        </p:txBody>
      </p:sp>
      <p:sp>
        <p:nvSpPr>
          <p:cNvPr id="3" name="Subtitle 2"/>
          <p:cNvSpPr>
            <a:spLocks noGrp="1"/>
          </p:cNvSpPr>
          <p:nvPr>
            <p:ph type="subTitle" idx="1"/>
          </p:nvPr>
        </p:nvSpPr>
        <p:spPr>
          <a:xfrm>
            <a:off x="381000" y="1371600"/>
            <a:ext cx="6339840" cy="1371600"/>
          </a:xfrm>
        </p:spPr>
        <p:txBody>
          <a:bodyPr>
            <a:normAutofit/>
          </a:bodyPr>
          <a:lstStyle>
            <a:lvl1pPr marL="0" indent="0" algn="l">
              <a:buNone/>
              <a:defRPr sz="2500">
                <a:solidFill>
                  <a:srgbClr val="333333"/>
                </a:solidFill>
                <a:latin typeface="Arial" pitchFamily="34" charset="0"/>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6" name="Slide Number Placeholder 5"/>
          <p:cNvSpPr>
            <a:spLocks noGrp="1"/>
          </p:cNvSpPr>
          <p:nvPr>
            <p:ph type="sldNum" sz="quarter" idx="12"/>
          </p:nvPr>
        </p:nvSpPr>
        <p:spPr/>
        <p:txBody>
          <a:bodyPr/>
          <a:lstStyle>
            <a:lvl1pPr>
              <a:defRPr>
                <a:latin typeface="Arial" pitchFamily="34" charset="0"/>
                <a:cs typeface="Arial" pitchFamily="34" charset="0"/>
              </a:defRPr>
            </a:lvl1pPr>
          </a:lstStyle>
          <a:p>
            <a:fld id="{5DFF13A9-1037-4D5A-A349-B944681F0EB5}" type="slidenum">
              <a:rPr lang="en-US" smtClean="0"/>
              <a:pPr/>
              <a:t>‹#›</a:t>
            </a:fld>
            <a:endParaRPr lang="en-US" dirty="0"/>
          </a:p>
        </p:txBody>
      </p:sp>
      <p:grpSp>
        <p:nvGrpSpPr>
          <p:cNvPr id="5" name="Group 4">
            <a:extLst>
              <a:ext uri="{FF2B5EF4-FFF2-40B4-BE49-F238E27FC236}">
                <a16:creationId xmlns:a16="http://schemas.microsoft.com/office/drawing/2014/main" id="{6BB66511-D3BB-4613-90F0-0E3179CEB073}"/>
              </a:ext>
            </a:extLst>
          </p:cNvPr>
          <p:cNvGrpSpPr/>
          <p:nvPr userDrawn="1"/>
        </p:nvGrpSpPr>
        <p:grpSpPr>
          <a:xfrm>
            <a:off x="381000" y="5924460"/>
            <a:ext cx="1514445" cy="760229"/>
            <a:chOff x="11153731" y="8820150"/>
            <a:chExt cx="1506855" cy="638175"/>
          </a:xfrm>
        </p:grpSpPr>
        <p:sp>
          <p:nvSpPr>
            <p:cNvPr id="7" name="object 28">
              <a:extLst>
                <a:ext uri="{FF2B5EF4-FFF2-40B4-BE49-F238E27FC236}">
                  <a16:creationId xmlns:a16="http://schemas.microsoft.com/office/drawing/2014/main" id="{5D60F07E-D5D5-4108-B90B-58715085F037}"/>
                </a:ext>
              </a:extLst>
            </p:cNvPr>
            <p:cNvSpPr/>
            <p:nvPr/>
          </p:nvSpPr>
          <p:spPr>
            <a:xfrm>
              <a:off x="11153731" y="8820150"/>
              <a:ext cx="1506855" cy="638175"/>
            </a:xfrm>
            <a:custGeom>
              <a:avLst/>
              <a:gdLst/>
              <a:ahLst/>
              <a:cxnLst/>
              <a:rect l="l" t="t" r="r" b="b"/>
              <a:pathLst>
                <a:path w="1506854" h="638175">
                  <a:moveTo>
                    <a:pt x="0" y="638174"/>
                  </a:moveTo>
                  <a:lnTo>
                    <a:pt x="1506855" y="638174"/>
                  </a:lnTo>
                  <a:lnTo>
                    <a:pt x="1506855" y="0"/>
                  </a:lnTo>
                  <a:lnTo>
                    <a:pt x="0" y="0"/>
                  </a:lnTo>
                  <a:lnTo>
                    <a:pt x="0" y="638174"/>
                  </a:lnTo>
                  <a:close/>
                </a:path>
              </a:pathLst>
            </a:custGeom>
            <a:ln w="25400">
              <a:solidFill>
                <a:srgbClr val="FF0000"/>
              </a:solidFill>
              <a:prstDash val="lgDash"/>
            </a:ln>
          </p:spPr>
          <p:txBody>
            <a:bodyPr wrap="square" lIns="0" tIns="0" rIns="0" bIns="0" rtlCol="0"/>
            <a:lstStyle/>
            <a:p>
              <a:pPr eaLnBrk="1" fontAlgn="auto" hangingPunct="1">
                <a:spcBef>
                  <a:spcPts val="0"/>
                </a:spcBef>
                <a:spcAft>
                  <a:spcPts val="0"/>
                </a:spcAft>
              </a:pPr>
              <a:endParaRPr sz="1227">
                <a:solidFill>
                  <a:prstClr val="black"/>
                </a:solidFill>
                <a:latin typeface="Calibri"/>
              </a:endParaRPr>
            </a:p>
          </p:txBody>
        </p:sp>
        <p:sp>
          <p:nvSpPr>
            <p:cNvPr id="8" name="object 37">
              <a:extLst>
                <a:ext uri="{FF2B5EF4-FFF2-40B4-BE49-F238E27FC236}">
                  <a16:creationId xmlns:a16="http://schemas.microsoft.com/office/drawing/2014/main" id="{E5A973E2-C8F5-4C08-A8B6-C23FBC920E42}"/>
                </a:ext>
              </a:extLst>
            </p:cNvPr>
            <p:cNvSpPr txBox="1">
              <a:spLocks/>
            </p:cNvSpPr>
            <p:nvPr/>
          </p:nvSpPr>
          <p:spPr>
            <a:xfrm>
              <a:off x="11328090" y="9033543"/>
              <a:ext cx="1301115" cy="211320"/>
            </a:xfrm>
            <a:prstGeom prst="rect">
              <a:avLst/>
            </a:prstGeom>
            <a:ln>
              <a:noFill/>
            </a:ln>
          </p:spPr>
          <p:txBody>
            <a:bodyPr vert="horz" wrap="square" lIns="0" tIns="0" rIns="0" bIns="0" rtlCol="0">
              <a:spAutoFit/>
            </a:bodyPr>
            <a:lstStyle>
              <a:defPPr>
                <a:defRPr lang="en-US"/>
              </a:defPPr>
              <a:lvl1pPr marL="0" algn="l" defTabSz="914400" rtl="0" eaLnBrk="1" latinLnBrk="0" hangingPunct="1">
                <a:defRPr sz="1800" b="1" i="0" kern="1200">
                  <a:solidFill>
                    <a:schemeClr val="bg1"/>
                  </a:solidFill>
                  <a:latin typeface="Calibri"/>
                  <a:ea typeface="+mn-ea"/>
                  <a:cs typeface="Calibri"/>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8659" fontAlgn="auto">
                <a:spcBef>
                  <a:spcPts val="0"/>
                </a:spcBef>
                <a:spcAft>
                  <a:spcPts val="0"/>
                </a:spcAft>
              </a:pPr>
              <a:r>
                <a:rPr lang="en-US" sz="1636" dirty="0">
                  <a:solidFill>
                    <a:srgbClr val="FF0000"/>
                  </a:solidFill>
                </a:rPr>
                <a:t>Spo</a:t>
              </a:r>
              <a:r>
                <a:rPr lang="en-US" sz="1636" spc="-7" dirty="0">
                  <a:solidFill>
                    <a:srgbClr val="FF0000"/>
                  </a:solidFill>
                </a:rPr>
                <a:t>n</a:t>
              </a:r>
              <a:r>
                <a:rPr lang="en-US" sz="1636" dirty="0">
                  <a:solidFill>
                    <a:srgbClr val="FF0000"/>
                  </a:solidFill>
                </a:rPr>
                <a:t>sor </a:t>
              </a:r>
              <a:r>
                <a:rPr lang="en-US" sz="1636" spc="-7" dirty="0">
                  <a:solidFill>
                    <a:srgbClr val="FF0000"/>
                  </a:solidFill>
                </a:rPr>
                <a:t>L</a:t>
              </a:r>
              <a:r>
                <a:rPr lang="en-US" sz="1636" dirty="0">
                  <a:solidFill>
                    <a:srgbClr val="FF0000"/>
                  </a:solidFill>
                </a:rPr>
                <a:t>ogo</a:t>
              </a:r>
            </a:p>
          </p:txBody>
        </p:sp>
      </p:grpSp>
    </p:spTree>
    <p:extLst>
      <p:ext uri="{BB962C8B-B14F-4D97-AF65-F5344CB8AC3E}">
        <p14:creationId xmlns:p14="http://schemas.microsoft.com/office/powerpoint/2010/main" val="216249859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dirty="0"/>
              <a:t>Click to edit Master title style</a:t>
            </a:r>
          </a:p>
        </p:txBody>
      </p:sp>
      <p:sp>
        <p:nvSpPr>
          <p:cNvPr id="3" name="Content Placeholder 2"/>
          <p:cNvSpPr>
            <a:spLocks noGrp="1"/>
          </p:cNvSpPr>
          <p:nvPr>
            <p:ph idx="1"/>
          </p:nvPr>
        </p:nvSpPr>
        <p:spPr/>
        <p:txBody>
          <a:bodyPr/>
          <a:lstStyle>
            <a:lvl1pPr>
              <a:spcBef>
                <a:spcPts val="600"/>
              </a:spcBef>
              <a:defRPr/>
            </a:lvl1pPr>
            <a:lvl2pPr>
              <a:spcBef>
                <a:spcPts val="600"/>
              </a:spcBef>
              <a:defRPr/>
            </a:lvl2pPr>
            <a:lvl3pPr>
              <a:spcBef>
                <a:spcPts val="600"/>
              </a:spcBef>
              <a:defRPr/>
            </a:lvl3pPr>
            <a:lvl4pPr>
              <a:spcBef>
                <a:spcPts val="600"/>
              </a:spcBef>
              <a:defRPr/>
            </a:lvl4pPr>
            <a:lvl5pPr>
              <a:spcBef>
                <a:spcPts val="600"/>
              </a:spcBef>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p:txBody>
          <a:bodyPr/>
          <a:lstStyle/>
          <a:p>
            <a:fld id="{5DFF13A9-1037-4D5A-A349-B944681F0EB5}" type="slidenum">
              <a:rPr lang="en-US" smtClean="0"/>
              <a:pPr/>
              <a:t>‹#›</a:t>
            </a:fld>
            <a:endParaRPr lang="en-US" dirty="0"/>
          </a:p>
        </p:txBody>
      </p:sp>
      <p:grpSp>
        <p:nvGrpSpPr>
          <p:cNvPr id="5" name="Group 4">
            <a:extLst>
              <a:ext uri="{FF2B5EF4-FFF2-40B4-BE49-F238E27FC236}">
                <a16:creationId xmlns:a16="http://schemas.microsoft.com/office/drawing/2014/main" id="{074636AE-A83A-47F9-A592-B63537D6B46F}"/>
              </a:ext>
            </a:extLst>
          </p:cNvPr>
          <p:cNvGrpSpPr/>
          <p:nvPr userDrawn="1"/>
        </p:nvGrpSpPr>
        <p:grpSpPr>
          <a:xfrm>
            <a:off x="381000" y="5924460"/>
            <a:ext cx="1514445" cy="760229"/>
            <a:chOff x="11153731" y="8820150"/>
            <a:chExt cx="1506855" cy="638175"/>
          </a:xfrm>
        </p:grpSpPr>
        <p:sp>
          <p:nvSpPr>
            <p:cNvPr id="7" name="object 28">
              <a:extLst>
                <a:ext uri="{FF2B5EF4-FFF2-40B4-BE49-F238E27FC236}">
                  <a16:creationId xmlns:a16="http://schemas.microsoft.com/office/drawing/2014/main" id="{3198CCE1-0488-4B3A-BF50-B528AA2D376A}"/>
                </a:ext>
              </a:extLst>
            </p:cNvPr>
            <p:cNvSpPr/>
            <p:nvPr/>
          </p:nvSpPr>
          <p:spPr>
            <a:xfrm>
              <a:off x="11153731" y="8820150"/>
              <a:ext cx="1506855" cy="638175"/>
            </a:xfrm>
            <a:custGeom>
              <a:avLst/>
              <a:gdLst/>
              <a:ahLst/>
              <a:cxnLst/>
              <a:rect l="l" t="t" r="r" b="b"/>
              <a:pathLst>
                <a:path w="1506854" h="638175">
                  <a:moveTo>
                    <a:pt x="0" y="638174"/>
                  </a:moveTo>
                  <a:lnTo>
                    <a:pt x="1506855" y="638174"/>
                  </a:lnTo>
                  <a:lnTo>
                    <a:pt x="1506855" y="0"/>
                  </a:lnTo>
                  <a:lnTo>
                    <a:pt x="0" y="0"/>
                  </a:lnTo>
                  <a:lnTo>
                    <a:pt x="0" y="638174"/>
                  </a:lnTo>
                  <a:close/>
                </a:path>
              </a:pathLst>
            </a:custGeom>
            <a:ln w="25400">
              <a:solidFill>
                <a:srgbClr val="FF0000"/>
              </a:solidFill>
              <a:prstDash val="lgDash"/>
            </a:ln>
          </p:spPr>
          <p:txBody>
            <a:bodyPr wrap="square" lIns="0" tIns="0" rIns="0" bIns="0" rtlCol="0"/>
            <a:lstStyle/>
            <a:p>
              <a:pPr eaLnBrk="1" fontAlgn="auto" hangingPunct="1">
                <a:spcBef>
                  <a:spcPts val="0"/>
                </a:spcBef>
                <a:spcAft>
                  <a:spcPts val="0"/>
                </a:spcAft>
              </a:pPr>
              <a:endParaRPr sz="1227">
                <a:solidFill>
                  <a:prstClr val="black"/>
                </a:solidFill>
                <a:latin typeface="Calibri"/>
              </a:endParaRPr>
            </a:p>
          </p:txBody>
        </p:sp>
        <p:sp>
          <p:nvSpPr>
            <p:cNvPr id="8" name="object 37">
              <a:extLst>
                <a:ext uri="{FF2B5EF4-FFF2-40B4-BE49-F238E27FC236}">
                  <a16:creationId xmlns:a16="http://schemas.microsoft.com/office/drawing/2014/main" id="{CCF32C70-2AA3-4D1B-A0F7-0EBB0F5EA464}"/>
                </a:ext>
              </a:extLst>
            </p:cNvPr>
            <p:cNvSpPr txBox="1">
              <a:spLocks/>
            </p:cNvSpPr>
            <p:nvPr/>
          </p:nvSpPr>
          <p:spPr>
            <a:xfrm>
              <a:off x="11328090" y="9033543"/>
              <a:ext cx="1301115" cy="211320"/>
            </a:xfrm>
            <a:prstGeom prst="rect">
              <a:avLst/>
            </a:prstGeom>
            <a:ln>
              <a:noFill/>
            </a:ln>
          </p:spPr>
          <p:txBody>
            <a:bodyPr vert="horz" wrap="square" lIns="0" tIns="0" rIns="0" bIns="0" rtlCol="0">
              <a:spAutoFit/>
            </a:bodyPr>
            <a:lstStyle>
              <a:defPPr>
                <a:defRPr lang="en-US"/>
              </a:defPPr>
              <a:lvl1pPr marL="0" algn="l" defTabSz="914400" rtl="0" eaLnBrk="1" latinLnBrk="0" hangingPunct="1">
                <a:defRPr sz="1800" b="1" i="0" kern="1200">
                  <a:solidFill>
                    <a:schemeClr val="bg1"/>
                  </a:solidFill>
                  <a:latin typeface="Calibri"/>
                  <a:ea typeface="+mn-ea"/>
                  <a:cs typeface="Calibri"/>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8659" fontAlgn="auto">
                <a:spcBef>
                  <a:spcPts val="0"/>
                </a:spcBef>
                <a:spcAft>
                  <a:spcPts val="0"/>
                </a:spcAft>
              </a:pPr>
              <a:r>
                <a:rPr lang="en-US" sz="1636" dirty="0">
                  <a:solidFill>
                    <a:srgbClr val="FF0000"/>
                  </a:solidFill>
                </a:rPr>
                <a:t>Spo</a:t>
              </a:r>
              <a:r>
                <a:rPr lang="en-US" sz="1636" spc="-7" dirty="0">
                  <a:solidFill>
                    <a:srgbClr val="FF0000"/>
                  </a:solidFill>
                </a:rPr>
                <a:t>n</a:t>
              </a:r>
              <a:r>
                <a:rPr lang="en-US" sz="1636" dirty="0">
                  <a:solidFill>
                    <a:srgbClr val="FF0000"/>
                  </a:solidFill>
                </a:rPr>
                <a:t>sor </a:t>
              </a:r>
              <a:r>
                <a:rPr lang="en-US" sz="1636" spc="-7" dirty="0">
                  <a:solidFill>
                    <a:srgbClr val="FF0000"/>
                  </a:solidFill>
                </a:rPr>
                <a:t>L</a:t>
              </a:r>
              <a:r>
                <a:rPr lang="en-US" sz="1636" dirty="0">
                  <a:solidFill>
                    <a:srgbClr val="FF0000"/>
                  </a:solidFill>
                </a:rPr>
                <a:t>ogo</a:t>
              </a:r>
            </a:p>
          </p:txBody>
        </p:sp>
      </p:grpSp>
    </p:spTree>
    <p:extLst>
      <p:ext uri="{BB962C8B-B14F-4D97-AF65-F5344CB8AC3E}">
        <p14:creationId xmlns:p14="http://schemas.microsoft.com/office/powerpoint/2010/main" val="1829505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normAutofit/>
          </a:bodyPr>
          <a:lstStyle>
            <a:lvl1pPr>
              <a:spcBef>
                <a:spcPts val="600"/>
              </a:spcBef>
              <a:defRPr sz="2200"/>
            </a:lvl1pPr>
            <a:lvl2pPr>
              <a:spcBef>
                <a:spcPts val="600"/>
              </a:spcBef>
              <a:defRPr sz="2200"/>
            </a:lvl2pPr>
            <a:lvl3pPr>
              <a:spcBef>
                <a:spcPts val="600"/>
              </a:spcBef>
              <a:defRPr sz="2200"/>
            </a:lvl3pPr>
            <a:lvl4pPr>
              <a:spcBef>
                <a:spcPts val="600"/>
              </a:spcBef>
              <a:defRPr sz="2200"/>
            </a:lvl4pPr>
            <a:lvl5pPr>
              <a:spcBef>
                <a:spcPts val="600"/>
              </a:spcBef>
              <a:defRPr sz="22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p:txBody>
          <a:bodyPr/>
          <a:lstStyle/>
          <a:p>
            <a:fld id="{5DFF13A9-1037-4D5A-A349-B944681F0EB5}" type="slidenum">
              <a:rPr lang="en-US" smtClean="0"/>
              <a:pPr/>
              <a:t>‹#›</a:t>
            </a:fld>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dirty="0"/>
              <a:t>Click to edit Master title style</a:t>
            </a:r>
          </a:p>
        </p:txBody>
      </p:sp>
      <p:sp>
        <p:nvSpPr>
          <p:cNvPr id="3" name="Text Placeholder 2"/>
          <p:cNvSpPr>
            <a:spLocks noGrp="1"/>
          </p:cNvSpPr>
          <p:nvPr>
            <p:ph type="body" idx="1"/>
          </p:nvPr>
        </p:nvSpPr>
        <p:spPr>
          <a:xfrm>
            <a:off x="722313" y="2906713"/>
            <a:ext cx="7772400" cy="1500187"/>
          </a:xfrm>
        </p:spPr>
        <p:txBody>
          <a:bodyPr anchor="b">
            <a:normAutofit/>
          </a:bodyPr>
          <a:lstStyle>
            <a:lvl1pPr marL="0" indent="0">
              <a:buNone/>
              <a:defRPr sz="22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Slide Number Placeholder 5"/>
          <p:cNvSpPr>
            <a:spLocks noGrp="1"/>
          </p:cNvSpPr>
          <p:nvPr>
            <p:ph type="sldNum" sz="quarter" idx="12"/>
          </p:nvPr>
        </p:nvSpPr>
        <p:spPr/>
        <p:txBody>
          <a:bodyPr/>
          <a:lstStyle/>
          <a:p>
            <a:fld id="{5DFF13A9-1037-4D5A-A349-B944681F0EB5}" type="slidenum">
              <a:rPr lang="en-US" smtClean="0"/>
              <a:pPr/>
              <a:t>‹#›</a:t>
            </a:fld>
            <a:endParaRPr lang="en-US" dirty="0"/>
          </a:p>
        </p:txBody>
      </p:sp>
      <p:grpSp>
        <p:nvGrpSpPr>
          <p:cNvPr id="9" name="Group 8">
            <a:extLst>
              <a:ext uri="{FF2B5EF4-FFF2-40B4-BE49-F238E27FC236}">
                <a16:creationId xmlns:a16="http://schemas.microsoft.com/office/drawing/2014/main" id="{F60FDC3B-E15F-4BFC-ABB1-5724648FEB40}"/>
              </a:ext>
            </a:extLst>
          </p:cNvPr>
          <p:cNvGrpSpPr/>
          <p:nvPr userDrawn="1"/>
        </p:nvGrpSpPr>
        <p:grpSpPr>
          <a:xfrm>
            <a:off x="381000" y="5924460"/>
            <a:ext cx="1514445" cy="760229"/>
            <a:chOff x="11153731" y="8820150"/>
            <a:chExt cx="1506855" cy="638175"/>
          </a:xfrm>
        </p:grpSpPr>
        <p:sp>
          <p:nvSpPr>
            <p:cNvPr id="10" name="object 28">
              <a:extLst>
                <a:ext uri="{FF2B5EF4-FFF2-40B4-BE49-F238E27FC236}">
                  <a16:creationId xmlns:a16="http://schemas.microsoft.com/office/drawing/2014/main" id="{0A2E2146-A33D-4616-8D00-E0F8AFAD0BB8}"/>
                </a:ext>
              </a:extLst>
            </p:cNvPr>
            <p:cNvSpPr/>
            <p:nvPr/>
          </p:nvSpPr>
          <p:spPr>
            <a:xfrm>
              <a:off x="11153731" y="8820150"/>
              <a:ext cx="1506855" cy="638175"/>
            </a:xfrm>
            <a:custGeom>
              <a:avLst/>
              <a:gdLst/>
              <a:ahLst/>
              <a:cxnLst/>
              <a:rect l="l" t="t" r="r" b="b"/>
              <a:pathLst>
                <a:path w="1506854" h="638175">
                  <a:moveTo>
                    <a:pt x="0" y="638174"/>
                  </a:moveTo>
                  <a:lnTo>
                    <a:pt x="1506855" y="638174"/>
                  </a:lnTo>
                  <a:lnTo>
                    <a:pt x="1506855" y="0"/>
                  </a:lnTo>
                  <a:lnTo>
                    <a:pt x="0" y="0"/>
                  </a:lnTo>
                  <a:lnTo>
                    <a:pt x="0" y="638174"/>
                  </a:lnTo>
                  <a:close/>
                </a:path>
              </a:pathLst>
            </a:custGeom>
            <a:ln w="25400">
              <a:solidFill>
                <a:srgbClr val="FF0000"/>
              </a:solidFill>
              <a:prstDash val="lgDash"/>
            </a:ln>
          </p:spPr>
          <p:txBody>
            <a:bodyPr wrap="square" lIns="0" tIns="0" rIns="0" bIns="0" rtlCol="0"/>
            <a:lstStyle/>
            <a:p>
              <a:pPr eaLnBrk="1" fontAlgn="auto" hangingPunct="1">
                <a:spcBef>
                  <a:spcPts val="0"/>
                </a:spcBef>
                <a:spcAft>
                  <a:spcPts val="0"/>
                </a:spcAft>
              </a:pPr>
              <a:endParaRPr sz="1227">
                <a:solidFill>
                  <a:prstClr val="black"/>
                </a:solidFill>
                <a:latin typeface="Calibri"/>
              </a:endParaRPr>
            </a:p>
          </p:txBody>
        </p:sp>
        <p:sp>
          <p:nvSpPr>
            <p:cNvPr id="11" name="object 37">
              <a:extLst>
                <a:ext uri="{FF2B5EF4-FFF2-40B4-BE49-F238E27FC236}">
                  <a16:creationId xmlns:a16="http://schemas.microsoft.com/office/drawing/2014/main" id="{3EEFBDE0-298B-4377-8CEC-93C2D5ACBEF8}"/>
                </a:ext>
              </a:extLst>
            </p:cNvPr>
            <p:cNvSpPr txBox="1">
              <a:spLocks/>
            </p:cNvSpPr>
            <p:nvPr/>
          </p:nvSpPr>
          <p:spPr>
            <a:xfrm>
              <a:off x="11328090" y="9033543"/>
              <a:ext cx="1301115" cy="211320"/>
            </a:xfrm>
            <a:prstGeom prst="rect">
              <a:avLst/>
            </a:prstGeom>
            <a:ln>
              <a:noFill/>
            </a:ln>
          </p:spPr>
          <p:txBody>
            <a:bodyPr vert="horz" wrap="square" lIns="0" tIns="0" rIns="0" bIns="0" rtlCol="0">
              <a:spAutoFit/>
            </a:bodyPr>
            <a:lstStyle>
              <a:defPPr>
                <a:defRPr lang="en-US"/>
              </a:defPPr>
              <a:lvl1pPr marL="0" algn="l" defTabSz="914400" rtl="0" eaLnBrk="1" latinLnBrk="0" hangingPunct="1">
                <a:defRPr sz="1800" b="1" i="0" kern="1200">
                  <a:solidFill>
                    <a:schemeClr val="bg1"/>
                  </a:solidFill>
                  <a:latin typeface="Calibri"/>
                  <a:ea typeface="+mn-ea"/>
                  <a:cs typeface="Calibri"/>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8659" fontAlgn="auto">
                <a:spcBef>
                  <a:spcPts val="0"/>
                </a:spcBef>
                <a:spcAft>
                  <a:spcPts val="0"/>
                </a:spcAft>
              </a:pPr>
              <a:r>
                <a:rPr lang="en-US" sz="1636" dirty="0">
                  <a:solidFill>
                    <a:srgbClr val="FF0000"/>
                  </a:solidFill>
                </a:rPr>
                <a:t>Spo</a:t>
              </a:r>
              <a:r>
                <a:rPr lang="en-US" sz="1636" spc="-7" dirty="0">
                  <a:solidFill>
                    <a:srgbClr val="FF0000"/>
                  </a:solidFill>
                </a:rPr>
                <a:t>n</a:t>
              </a:r>
              <a:r>
                <a:rPr lang="en-US" sz="1636" dirty="0">
                  <a:solidFill>
                    <a:srgbClr val="FF0000"/>
                  </a:solidFill>
                </a:rPr>
                <a:t>sor </a:t>
              </a:r>
              <a:r>
                <a:rPr lang="en-US" sz="1636" spc="-7" dirty="0">
                  <a:solidFill>
                    <a:srgbClr val="FF0000"/>
                  </a:solidFill>
                </a:rPr>
                <a:t>L</a:t>
              </a:r>
              <a:r>
                <a:rPr lang="en-US" sz="1636" dirty="0">
                  <a:solidFill>
                    <a:srgbClr val="FF0000"/>
                  </a:solidFill>
                </a:rPr>
                <a:t>ogo</a:t>
              </a:r>
            </a:p>
          </p:txBody>
        </p:sp>
      </p:grpSp>
    </p:spTree>
    <p:extLst>
      <p:ext uri="{BB962C8B-B14F-4D97-AF65-F5344CB8AC3E}">
        <p14:creationId xmlns:p14="http://schemas.microsoft.com/office/powerpoint/2010/main" val="19727391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Franklin Gothic Book" panose="020B0503020102020204" pitchFamily="34" charset="0"/>
              </a:defRPr>
            </a:lvl1pPr>
          </a:lstStyle>
          <a:p>
            <a:r>
              <a:rPr lang="en-US" dirty="0"/>
              <a:t>Click to edit Master title style</a:t>
            </a:r>
          </a:p>
        </p:txBody>
      </p:sp>
      <p:sp>
        <p:nvSpPr>
          <p:cNvPr id="3" name="Content Placeholder 2"/>
          <p:cNvSpPr>
            <a:spLocks noGrp="1"/>
          </p:cNvSpPr>
          <p:nvPr>
            <p:ph sz="half" idx="1"/>
          </p:nvPr>
        </p:nvSpPr>
        <p:spPr>
          <a:xfrm>
            <a:off x="457200" y="1600200"/>
            <a:ext cx="4038600" cy="4525963"/>
          </a:xfrm>
        </p:spPr>
        <p:txBody>
          <a:bodyPr>
            <a:normAutofit/>
          </a:bodyPr>
          <a:lstStyle>
            <a:lvl1pPr>
              <a:defRPr sz="2200"/>
            </a:lvl1pPr>
            <a:lvl2pPr>
              <a:defRPr sz="2200"/>
            </a:lvl2pPr>
            <a:lvl3pPr>
              <a:defRPr sz="2200"/>
            </a:lvl3pPr>
            <a:lvl4pPr>
              <a:defRPr sz="2200"/>
            </a:lvl4pPr>
            <a:lvl5pPr>
              <a:defRPr sz="22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1600200"/>
            <a:ext cx="4038600" cy="4525963"/>
          </a:xfrm>
        </p:spPr>
        <p:txBody>
          <a:bodyPr>
            <a:normAutofit/>
          </a:bodyPr>
          <a:lstStyle>
            <a:lvl1pPr>
              <a:defRPr sz="2200"/>
            </a:lvl1pPr>
            <a:lvl2pPr>
              <a:defRPr sz="2200"/>
            </a:lvl2pPr>
            <a:lvl3pPr>
              <a:defRPr sz="2200"/>
            </a:lvl3pPr>
            <a:lvl4pPr>
              <a:defRPr sz="2200"/>
            </a:lvl4pPr>
            <a:lvl5pPr>
              <a:defRPr sz="22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p:cNvSpPr>
            <a:spLocks noGrp="1"/>
          </p:cNvSpPr>
          <p:nvPr>
            <p:ph type="sldNum" sz="quarter" idx="12"/>
          </p:nvPr>
        </p:nvSpPr>
        <p:spPr/>
        <p:txBody>
          <a:bodyPr/>
          <a:lstStyle/>
          <a:p>
            <a:fld id="{5DFF13A9-1037-4D5A-A349-B944681F0EB5}" type="slidenum">
              <a:rPr lang="en-US" smtClean="0"/>
              <a:pPr/>
              <a:t>‹#›</a:t>
            </a:fld>
            <a:endParaRPr lang="en-US" dirty="0"/>
          </a:p>
        </p:txBody>
      </p:sp>
      <p:grpSp>
        <p:nvGrpSpPr>
          <p:cNvPr id="6" name="Group 5">
            <a:extLst>
              <a:ext uri="{FF2B5EF4-FFF2-40B4-BE49-F238E27FC236}">
                <a16:creationId xmlns:a16="http://schemas.microsoft.com/office/drawing/2014/main" id="{56306EA6-5ABE-43D4-9394-9A0A80C53030}"/>
              </a:ext>
            </a:extLst>
          </p:cNvPr>
          <p:cNvGrpSpPr/>
          <p:nvPr userDrawn="1"/>
        </p:nvGrpSpPr>
        <p:grpSpPr>
          <a:xfrm>
            <a:off x="381000" y="5924460"/>
            <a:ext cx="1514445" cy="760229"/>
            <a:chOff x="11153731" y="8820150"/>
            <a:chExt cx="1506855" cy="638175"/>
          </a:xfrm>
        </p:grpSpPr>
        <p:sp>
          <p:nvSpPr>
            <p:cNvPr id="8" name="object 28">
              <a:extLst>
                <a:ext uri="{FF2B5EF4-FFF2-40B4-BE49-F238E27FC236}">
                  <a16:creationId xmlns:a16="http://schemas.microsoft.com/office/drawing/2014/main" id="{C43FF038-FF35-4290-A55F-398522FF988B}"/>
                </a:ext>
              </a:extLst>
            </p:cNvPr>
            <p:cNvSpPr/>
            <p:nvPr/>
          </p:nvSpPr>
          <p:spPr>
            <a:xfrm>
              <a:off x="11153731" y="8820150"/>
              <a:ext cx="1506855" cy="638175"/>
            </a:xfrm>
            <a:custGeom>
              <a:avLst/>
              <a:gdLst/>
              <a:ahLst/>
              <a:cxnLst/>
              <a:rect l="l" t="t" r="r" b="b"/>
              <a:pathLst>
                <a:path w="1506854" h="638175">
                  <a:moveTo>
                    <a:pt x="0" y="638174"/>
                  </a:moveTo>
                  <a:lnTo>
                    <a:pt x="1506855" y="638174"/>
                  </a:lnTo>
                  <a:lnTo>
                    <a:pt x="1506855" y="0"/>
                  </a:lnTo>
                  <a:lnTo>
                    <a:pt x="0" y="0"/>
                  </a:lnTo>
                  <a:lnTo>
                    <a:pt x="0" y="638174"/>
                  </a:lnTo>
                  <a:close/>
                </a:path>
              </a:pathLst>
            </a:custGeom>
            <a:ln w="25400">
              <a:solidFill>
                <a:srgbClr val="FF0000"/>
              </a:solidFill>
              <a:prstDash val="lgDash"/>
            </a:ln>
          </p:spPr>
          <p:txBody>
            <a:bodyPr wrap="square" lIns="0" tIns="0" rIns="0" bIns="0" rtlCol="0"/>
            <a:lstStyle/>
            <a:p>
              <a:pPr eaLnBrk="1" fontAlgn="auto" hangingPunct="1">
                <a:spcBef>
                  <a:spcPts val="0"/>
                </a:spcBef>
                <a:spcAft>
                  <a:spcPts val="0"/>
                </a:spcAft>
              </a:pPr>
              <a:endParaRPr sz="1227">
                <a:solidFill>
                  <a:prstClr val="black"/>
                </a:solidFill>
                <a:latin typeface="Calibri"/>
              </a:endParaRPr>
            </a:p>
          </p:txBody>
        </p:sp>
        <p:sp>
          <p:nvSpPr>
            <p:cNvPr id="9" name="object 37">
              <a:extLst>
                <a:ext uri="{FF2B5EF4-FFF2-40B4-BE49-F238E27FC236}">
                  <a16:creationId xmlns:a16="http://schemas.microsoft.com/office/drawing/2014/main" id="{77B91A4A-0A81-4B95-886D-68ED63B570BB}"/>
                </a:ext>
              </a:extLst>
            </p:cNvPr>
            <p:cNvSpPr txBox="1">
              <a:spLocks/>
            </p:cNvSpPr>
            <p:nvPr/>
          </p:nvSpPr>
          <p:spPr>
            <a:xfrm>
              <a:off x="11328090" y="9033543"/>
              <a:ext cx="1301115" cy="211320"/>
            </a:xfrm>
            <a:prstGeom prst="rect">
              <a:avLst/>
            </a:prstGeom>
            <a:ln>
              <a:noFill/>
            </a:ln>
          </p:spPr>
          <p:txBody>
            <a:bodyPr vert="horz" wrap="square" lIns="0" tIns="0" rIns="0" bIns="0" rtlCol="0">
              <a:spAutoFit/>
            </a:bodyPr>
            <a:lstStyle>
              <a:defPPr>
                <a:defRPr lang="en-US"/>
              </a:defPPr>
              <a:lvl1pPr marL="0" algn="l" defTabSz="914400" rtl="0" eaLnBrk="1" latinLnBrk="0" hangingPunct="1">
                <a:defRPr sz="1800" b="1" i="0" kern="1200">
                  <a:solidFill>
                    <a:schemeClr val="bg1"/>
                  </a:solidFill>
                  <a:latin typeface="Calibri"/>
                  <a:ea typeface="+mn-ea"/>
                  <a:cs typeface="Calibri"/>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8659" fontAlgn="auto">
                <a:spcBef>
                  <a:spcPts val="0"/>
                </a:spcBef>
                <a:spcAft>
                  <a:spcPts val="0"/>
                </a:spcAft>
              </a:pPr>
              <a:r>
                <a:rPr lang="en-US" sz="1636" dirty="0">
                  <a:solidFill>
                    <a:srgbClr val="FF0000"/>
                  </a:solidFill>
                </a:rPr>
                <a:t>Spo</a:t>
              </a:r>
              <a:r>
                <a:rPr lang="en-US" sz="1636" spc="-7" dirty="0">
                  <a:solidFill>
                    <a:srgbClr val="FF0000"/>
                  </a:solidFill>
                </a:rPr>
                <a:t>n</a:t>
              </a:r>
              <a:r>
                <a:rPr lang="en-US" sz="1636" dirty="0">
                  <a:solidFill>
                    <a:srgbClr val="FF0000"/>
                  </a:solidFill>
                </a:rPr>
                <a:t>sor </a:t>
              </a:r>
              <a:r>
                <a:rPr lang="en-US" sz="1636" spc="-7" dirty="0">
                  <a:solidFill>
                    <a:srgbClr val="FF0000"/>
                  </a:solidFill>
                </a:rPr>
                <a:t>L</a:t>
              </a:r>
              <a:r>
                <a:rPr lang="en-US" sz="1636" dirty="0">
                  <a:solidFill>
                    <a:srgbClr val="FF0000"/>
                  </a:solidFill>
                </a:rPr>
                <a:t>ogo</a:t>
              </a:r>
            </a:p>
          </p:txBody>
        </p:sp>
      </p:grpSp>
    </p:spTree>
    <p:extLst>
      <p:ext uri="{BB962C8B-B14F-4D97-AF65-F5344CB8AC3E}">
        <p14:creationId xmlns:p14="http://schemas.microsoft.com/office/powerpoint/2010/main" val="176836014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a:t>Click to edit Master title style</a:t>
            </a:r>
          </a:p>
        </p:txBody>
      </p:sp>
      <p:sp>
        <p:nvSpPr>
          <p:cNvPr id="3" name="Text Placeholder 2"/>
          <p:cNvSpPr>
            <a:spLocks noGrp="1"/>
          </p:cNvSpPr>
          <p:nvPr>
            <p:ph type="body" idx="1"/>
          </p:nvPr>
        </p:nvSpPr>
        <p:spPr>
          <a:xfrm>
            <a:off x="457200" y="1535113"/>
            <a:ext cx="4040188" cy="639762"/>
          </a:xfrm>
        </p:spPr>
        <p:txBody>
          <a:bodyPr anchor="b">
            <a:noAutofit/>
          </a:bodyPr>
          <a:lstStyle>
            <a:lvl1pPr marL="0" indent="0">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0" y="2174875"/>
            <a:ext cx="4040188" cy="3951288"/>
          </a:xfrm>
        </p:spPr>
        <p:txBody>
          <a:bodyPr>
            <a:normAutofit/>
          </a:bodyPr>
          <a:lstStyle>
            <a:lvl1pPr>
              <a:defRPr sz="2200"/>
            </a:lvl1pPr>
            <a:lvl2pPr>
              <a:defRPr sz="2200"/>
            </a:lvl2pPr>
            <a:lvl3pPr>
              <a:defRPr sz="2200"/>
            </a:lvl3pPr>
            <a:lvl4pPr>
              <a:defRPr sz="2200"/>
            </a:lvl4pPr>
            <a:lvl5pPr>
              <a:defRPr sz="22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5" y="1535113"/>
            <a:ext cx="4041775" cy="639762"/>
          </a:xfrm>
        </p:spPr>
        <p:txBody>
          <a:bodyPr anchor="b">
            <a:noAutofit/>
          </a:bodyPr>
          <a:lstStyle>
            <a:lvl1pPr marL="0" indent="0">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5" y="2174875"/>
            <a:ext cx="4041775" cy="3951288"/>
          </a:xfrm>
        </p:spPr>
        <p:txBody>
          <a:bodyPr>
            <a:normAutofit/>
          </a:bodyPr>
          <a:lstStyle>
            <a:lvl1pPr>
              <a:defRPr sz="2200"/>
            </a:lvl1pPr>
            <a:lvl2pPr>
              <a:defRPr sz="2200"/>
            </a:lvl2pPr>
            <a:lvl3pPr>
              <a:defRPr sz="2200"/>
            </a:lvl3pPr>
            <a:lvl4pPr>
              <a:defRPr sz="2200"/>
            </a:lvl4pPr>
            <a:lvl5pPr>
              <a:defRPr sz="22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Slide Number Placeholder 8"/>
          <p:cNvSpPr>
            <a:spLocks noGrp="1"/>
          </p:cNvSpPr>
          <p:nvPr>
            <p:ph type="sldNum" sz="quarter" idx="12"/>
          </p:nvPr>
        </p:nvSpPr>
        <p:spPr/>
        <p:txBody>
          <a:bodyPr/>
          <a:lstStyle/>
          <a:p>
            <a:fld id="{5DFF13A9-1037-4D5A-A349-B944681F0EB5}" type="slidenum">
              <a:rPr lang="en-US" smtClean="0"/>
              <a:pPr/>
              <a:t>‹#›</a:t>
            </a:fld>
            <a:endParaRPr lang="en-US" dirty="0"/>
          </a:p>
        </p:txBody>
      </p:sp>
      <p:grpSp>
        <p:nvGrpSpPr>
          <p:cNvPr id="8" name="Group 7">
            <a:extLst>
              <a:ext uri="{FF2B5EF4-FFF2-40B4-BE49-F238E27FC236}">
                <a16:creationId xmlns:a16="http://schemas.microsoft.com/office/drawing/2014/main" id="{17A52E6C-80AF-442C-BD60-D72FF0A6BA2A}"/>
              </a:ext>
            </a:extLst>
          </p:cNvPr>
          <p:cNvGrpSpPr/>
          <p:nvPr userDrawn="1"/>
        </p:nvGrpSpPr>
        <p:grpSpPr>
          <a:xfrm>
            <a:off x="381000" y="5924460"/>
            <a:ext cx="1514445" cy="760229"/>
            <a:chOff x="11153731" y="8820150"/>
            <a:chExt cx="1506855" cy="638175"/>
          </a:xfrm>
        </p:grpSpPr>
        <p:sp>
          <p:nvSpPr>
            <p:cNvPr id="10" name="object 28">
              <a:extLst>
                <a:ext uri="{FF2B5EF4-FFF2-40B4-BE49-F238E27FC236}">
                  <a16:creationId xmlns:a16="http://schemas.microsoft.com/office/drawing/2014/main" id="{D7A9B048-D676-456B-A832-1E9BC6C3E746}"/>
                </a:ext>
              </a:extLst>
            </p:cNvPr>
            <p:cNvSpPr/>
            <p:nvPr/>
          </p:nvSpPr>
          <p:spPr>
            <a:xfrm>
              <a:off x="11153731" y="8820150"/>
              <a:ext cx="1506855" cy="638175"/>
            </a:xfrm>
            <a:custGeom>
              <a:avLst/>
              <a:gdLst/>
              <a:ahLst/>
              <a:cxnLst/>
              <a:rect l="l" t="t" r="r" b="b"/>
              <a:pathLst>
                <a:path w="1506854" h="638175">
                  <a:moveTo>
                    <a:pt x="0" y="638174"/>
                  </a:moveTo>
                  <a:lnTo>
                    <a:pt x="1506855" y="638174"/>
                  </a:lnTo>
                  <a:lnTo>
                    <a:pt x="1506855" y="0"/>
                  </a:lnTo>
                  <a:lnTo>
                    <a:pt x="0" y="0"/>
                  </a:lnTo>
                  <a:lnTo>
                    <a:pt x="0" y="638174"/>
                  </a:lnTo>
                  <a:close/>
                </a:path>
              </a:pathLst>
            </a:custGeom>
            <a:ln w="25400">
              <a:solidFill>
                <a:srgbClr val="FF0000"/>
              </a:solidFill>
              <a:prstDash val="lgDash"/>
            </a:ln>
          </p:spPr>
          <p:txBody>
            <a:bodyPr wrap="square" lIns="0" tIns="0" rIns="0" bIns="0" rtlCol="0"/>
            <a:lstStyle/>
            <a:p>
              <a:pPr eaLnBrk="1" fontAlgn="auto" hangingPunct="1">
                <a:spcBef>
                  <a:spcPts val="0"/>
                </a:spcBef>
                <a:spcAft>
                  <a:spcPts val="0"/>
                </a:spcAft>
              </a:pPr>
              <a:endParaRPr sz="1227">
                <a:solidFill>
                  <a:prstClr val="black"/>
                </a:solidFill>
                <a:latin typeface="Calibri"/>
              </a:endParaRPr>
            </a:p>
          </p:txBody>
        </p:sp>
        <p:sp>
          <p:nvSpPr>
            <p:cNvPr id="11" name="object 37">
              <a:extLst>
                <a:ext uri="{FF2B5EF4-FFF2-40B4-BE49-F238E27FC236}">
                  <a16:creationId xmlns:a16="http://schemas.microsoft.com/office/drawing/2014/main" id="{4EEE1724-41D5-4CAD-B27E-2E07C87ABF25}"/>
                </a:ext>
              </a:extLst>
            </p:cNvPr>
            <p:cNvSpPr txBox="1">
              <a:spLocks/>
            </p:cNvSpPr>
            <p:nvPr/>
          </p:nvSpPr>
          <p:spPr>
            <a:xfrm>
              <a:off x="11328090" y="9033543"/>
              <a:ext cx="1301115" cy="211320"/>
            </a:xfrm>
            <a:prstGeom prst="rect">
              <a:avLst/>
            </a:prstGeom>
            <a:ln>
              <a:noFill/>
            </a:ln>
          </p:spPr>
          <p:txBody>
            <a:bodyPr vert="horz" wrap="square" lIns="0" tIns="0" rIns="0" bIns="0" rtlCol="0">
              <a:spAutoFit/>
            </a:bodyPr>
            <a:lstStyle>
              <a:defPPr>
                <a:defRPr lang="en-US"/>
              </a:defPPr>
              <a:lvl1pPr marL="0" algn="l" defTabSz="914400" rtl="0" eaLnBrk="1" latinLnBrk="0" hangingPunct="1">
                <a:defRPr sz="1800" b="1" i="0" kern="1200">
                  <a:solidFill>
                    <a:schemeClr val="bg1"/>
                  </a:solidFill>
                  <a:latin typeface="Calibri"/>
                  <a:ea typeface="+mn-ea"/>
                  <a:cs typeface="Calibri"/>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8659" fontAlgn="auto">
                <a:spcBef>
                  <a:spcPts val="0"/>
                </a:spcBef>
                <a:spcAft>
                  <a:spcPts val="0"/>
                </a:spcAft>
              </a:pPr>
              <a:r>
                <a:rPr lang="en-US" sz="1636" dirty="0">
                  <a:solidFill>
                    <a:srgbClr val="FF0000"/>
                  </a:solidFill>
                </a:rPr>
                <a:t>Spo</a:t>
              </a:r>
              <a:r>
                <a:rPr lang="en-US" sz="1636" spc="-7" dirty="0">
                  <a:solidFill>
                    <a:srgbClr val="FF0000"/>
                  </a:solidFill>
                </a:rPr>
                <a:t>n</a:t>
              </a:r>
              <a:r>
                <a:rPr lang="en-US" sz="1636" dirty="0">
                  <a:solidFill>
                    <a:srgbClr val="FF0000"/>
                  </a:solidFill>
                </a:rPr>
                <a:t>sor </a:t>
              </a:r>
              <a:r>
                <a:rPr lang="en-US" sz="1636" spc="-7" dirty="0">
                  <a:solidFill>
                    <a:srgbClr val="FF0000"/>
                  </a:solidFill>
                </a:rPr>
                <a:t>L</a:t>
              </a:r>
              <a:r>
                <a:rPr lang="en-US" sz="1636" dirty="0">
                  <a:solidFill>
                    <a:srgbClr val="FF0000"/>
                  </a:solidFill>
                </a:rPr>
                <a:t>ogo</a:t>
              </a:r>
            </a:p>
          </p:txBody>
        </p:sp>
      </p:grpSp>
    </p:spTree>
    <p:extLst>
      <p:ext uri="{BB962C8B-B14F-4D97-AF65-F5344CB8AC3E}">
        <p14:creationId xmlns:p14="http://schemas.microsoft.com/office/powerpoint/2010/main" val="63037857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5" name="Slide Number Placeholder 4"/>
          <p:cNvSpPr>
            <a:spLocks noGrp="1"/>
          </p:cNvSpPr>
          <p:nvPr>
            <p:ph type="sldNum" sz="quarter" idx="12"/>
          </p:nvPr>
        </p:nvSpPr>
        <p:spPr/>
        <p:txBody>
          <a:bodyPr/>
          <a:lstStyle/>
          <a:p>
            <a:fld id="{5DFF13A9-1037-4D5A-A349-B944681F0EB5}" type="slidenum">
              <a:rPr lang="en-US" smtClean="0"/>
              <a:pPr/>
              <a:t>‹#›</a:t>
            </a:fld>
            <a:endParaRPr lang="en-US" dirty="0"/>
          </a:p>
        </p:txBody>
      </p:sp>
      <p:grpSp>
        <p:nvGrpSpPr>
          <p:cNvPr id="8" name="Group 7">
            <a:extLst>
              <a:ext uri="{FF2B5EF4-FFF2-40B4-BE49-F238E27FC236}">
                <a16:creationId xmlns:a16="http://schemas.microsoft.com/office/drawing/2014/main" id="{87D60DC2-2D7E-4537-B181-B06A98F8168A}"/>
              </a:ext>
            </a:extLst>
          </p:cNvPr>
          <p:cNvGrpSpPr/>
          <p:nvPr userDrawn="1"/>
        </p:nvGrpSpPr>
        <p:grpSpPr>
          <a:xfrm>
            <a:off x="381000" y="5924460"/>
            <a:ext cx="1514445" cy="760229"/>
            <a:chOff x="11153731" y="8820150"/>
            <a:chExt cx="1506855" cy="638175"/>
          </a:xfrm>
        </p:grpSpPr>
        <p:sp>
          <p:nvSpPr>
            <p:cNvPr id="9" name="object 28">
              <a:extLst>
                <a:ext uri="{FF2B5EF4-FFF2-40B4-BE49-F238E27FC236}">
                  <a16:creationId xmlns:a16="http://schemas.microsoft.com/office/drawing/2014/main" id="{3A23E625-8E99-4CFC-8A57-464C9AF65BB9}"/>
                </a:ext>
              </a:extLst>
            </p:cNvPr>
            <p:cNvSpPr/>
            <p:nvPr/>
          </p:nvSpPr>
          <p:spPr>
            <a:xfrm>
              <a:off x="11153731" y="8820150"/>
              <a:ext cx="1506855" cy="638175"/>
            </a:xfrm>
            <a:custGeom>
              <a:avLst/>
              <a:gdLst/>
              <a:ahLst/>
              <a:cxnLst/>
              <a:rect l="l" t="t" r="r" b="b"/>
              <a:pathLst>
                <a:path w="1506854" h="638175">
                  <a:moveTo>
                    <a:pt x="0" y="638174"/>
                  </a:moveTo>
                  <a:lnTo>
                    <a:pt x="1506855" y="638174"/>
                  </a:lnTo>
                  <a:lnTo>
                    <a:pt x="1506855" y="0"/>
                  </a:lnTo>
                  <a:lnTo>
                    <a:pt x="0" y="0"/>
                  </a:lnTo>
                  <a:lnTo>
                    <a:pt x="0" y="638174"/>
                  </a:lnTo>
                  <a:close/>
                </a:path>
              </a:pathLst>
            </a:custGeom>
            <a:ln w="25400">
              <a:solidFill>
                <a:srgbClr val="FF0000"/>
              </a:solidFill>
              <a:prstDash val="lgDash"/>
            </a:ln>
          </p:spPr>
          <p:txBody>
            <a:bodyPr wrap="square" lIns="0" tIns="0" rIns="0" bIns="0" rtlCol="0"/>
            <a:lstStyle/>
            <a:p>
              <a:pPr eaLnBrk="1" fontAlgn="auto" hangingPunct="1">
                <a:spcBef>
                  <a:spcPts val="0"/>
                </a:spcBef>
                <a:spcAft>
                  <a:spcPts val="0"/>
                </a:spcAft>
              </a:pPr>
              <a:endParaRPr sz="1227">
                <a:solidFill>
                  <a:prstClr val="black"/>
                </a:solidFill>
                <a:latin typeface="Calibri"/>
              </a:endParaRPr>
            </a:p>
          </p:txBody>
        </p:sp>
        <p:sp>
          <p:nvSpPr>
            <p:cNvPr id="10" name="object 37">
              <a:extLst>
                <a:ext uri="{FF2B5EF4-FFF2-40B4-BE49-F238E27FC236}">
                  <a16:creationId xmlns:a16="http://schemas.microsoft.com/office/drawing/2014/main" id="{5182D650-A8B7-43B8-AE36-D81739470623}"/>
                </a:ext>
              </a:extLst>
            </p:cNvPr>
            <p:cNvSpPr txBox="1">
              <a:spLocks/>
            </p:cNvSpPr>
            <p:nvPr/>
          </p:nvSpPr>
          <p:spPr>
            <a:xfrm>
              <a:off x="11328090" y="9033543"/>
              <a:ext cx="1301115" cy="211320"/>
            </a:xfrm>
            <a:prstGeom prst="rect">
              <a:avLst/>
            </a:prstGeom>
            <a:ln>
              <a:noFill/>
            </a:ln>
          </p:spPr>
          <p:txBody>
            <a:bodyPr vert="horz" wrap="square" lIns="0" tIns="0" rIns="0" bIns="0" rtlCol="0">
              <a:spAutoFit/>
            </a:bodyPr>
            <a:lstStyle>
              <a:defPPr>
                <a:defRPr lang="en-US"/>
              </a:defPPr>
              <a:lvl1pPr marL="0" algn="l" defTabSz="914400" rtl="0" eaLnBrk="1" latinLnBrk="0" hangingPunct="1">
                <a:defRPr sz="1800" b="1" i="0" kern="1200">
                  <a:solidFill>
                    <a:schemeClr val="bg1"/>
                  </a:solidFill>
                  <a:latin typeface="Calibri"/>
                  <a:ea typeface="+mn-ea"/>
                  <a:cs typeface="Calibri"/>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8659" fontAlgn="auto">
                <a:spcBef>
                  <a:spcPts val="0"/>
                </a:spcBef>
                <a:spcAft>
                  <a:spcPts val="0"/>
                </a:spcAft>
              </a:pPr>
              <a:r>
                <a:rPr lang="en-US" sz="1636" dirty="0">
                  <a:solidFill>
                    <a:srgbClr val="FF0000"/>
                  </a:solidFill>
                </a:rPr>
                <a:t>Spo</a:t>
              </a:r>
              <a:r>
                <a:rPr lang="en-US" sz="1636" spc="-7" dirty="0">
                  <a:solidFill>
                    <a:srgbClr val="FF0000"/>
                  </a:solidFill>
                </a:rPr>
                <a:t>n</a:t>
              </a:r>
              <a:r>
                <a:rPr lang="en-US" sz="1636" dirty="0">
                  <a:solidFill>
                    <a:srgbClr val="FF0000"/>
                  </a:solidFill>
                </a:rPr>
                <a:t>sor </a:t>
              </a:r>
              <a:r>
                <a:rPr lang="en-US" sz="1636" spc="-7" dirty="0">
                  <a:solidFill>
                    <a:srgbClr val="FF0000"/>
                  </a:solidFill>
                </a:rPr>
                <a:t>L</a:t>
              </a:r>
              <a:r>
                <a:rPr lang="en-US" sz="1636" dirty="0">
                  <a:solidFill>
                    <a:srgbClr val="FF0000"/>
                  </a:solidFill>
                </a:rPr>
                <a:t>ogo</a:t>
              </a:r>
            </a:p>
          </p:txBody>
        </p:sp>
      </p:grpSp>
    </p:spTree>
    <p:extLst>
      <p:ext uri="{BB962C8B-B14F-4D97-AF65-F5344CB8AC3E}">
        <p14:creationId xmlns:p14="http://schemas.microsoft.com/office/powerpoint/2010/main" val="208377495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normAutofit/>
          </a:bodyPr>
          <a:lstStyle>
            <a:lvl1pPr algn="l">
              <a:defRPr sz="2600" b="1"/>
            </a:lvl1pPr>
          </a:lstStyle>
          <a:p>
            <a:r>
              <a:rPr lang="en-US" dirty="0"/>
              <a:t>Click to edit Master title style</a:t>
            </a:r>
          </a:p>
        </p:txBody>
      </p:sp>
      <p:sp>
        <p:nvSpPr>
          <p:cNvPr id="3" name="Content Placeholder 2"/>
          <p:cNvSpPr>
            <a:spLocks noGrp="1"/>
          </p:cNvSpPr>
          <p:nvPr>
            <p:ph idx="1"/>
          </p:nvPr>
        </p:nvSpPr>
        <p:spPr>
          <a:xfrm>
            <a:off x="3575050" y="273050"/>
            <a:ext cx="5111750" cy="5853113"/>
          </a:xfrm>
        </p:spPr>
        <p:txBody>
          <a:bodyPr>
            <a:normAutofit/>
          </a:bodyPr>
          <a:lstStyle>
            <a:lvl1pPr>
              <a:defRPr sz="2200"/>
            </a:lvl1pPr>
            <a:lvl2pPr>
              <a:defRPr sz="2200"/>
            </a:lvl2pPr>
            <a:lvl3pPr>
              <a:defRPr sz="2200"/>
            </a:lvl3pPr>
            <a:lvl4pPr>
              <a:defRPr sz="2200"/>
            </a:lvl4pPr>
            <a:lvl5pPr>
              <a:defRPr sz="22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457200" y="1435100"/>
            <a:ext cx="3008313" cy="4691063"/>
          </a:xfrm>
        </p:spPr>
        <p:txBody>
          <a:bodyPr>
            <a:normAutofit/>
          </a:bodyPr>
          <a:lstStyle>
            <a:lvl1pPr marL="0" indent="0">
              <a:buNone/>
              <a:defRPr sz="2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7" name="Slide Number Placeholder 6"/>
          <p:cNvSpPr>
            <a:spLocks noGrp="1"/>
          </p:cNvSpPr>
          <p:nvPr>
            <p:ph type="sldNum" sz="quarter" idx="12"/>
          </p:nvPr>
        </p:nvSpPr>
        <p:spPr/>
        <p:txBody>
          <a:bodyPr/>
          <a:lstStyle/>
          <a:p>
            <a:fld id="{5DFF13A9-1037-4D5A-A349-B944681F0EB5}" type="slidenum">
              <a:rPr lang="en-US" smtClean="0"/>
              <a:pPr/>
              <a:t>‹#›</a:t>
            </a:fld>
            <a:endParaRPr lang="en-US" dirty="0"/>
          </a:p>
        </p:txBody>
      </p:sp>
      <p:grpSp>
        <p:nvGrpSpPr>
          <p:cNvPr id="6" name="Group 5">
            <a:extLst>
              <a:ext uri="{FF2B5EF4-FFF2-40B4-BE49-F238E27FC236}">
                <a16:creationId xmlns:a16="http://schemas.microsoft.com/office/drawing/2014/main" id="{9254EAF1-4AA8-4CE8-8664-4A02E8B730AE}"/>
              </a:ext>
            </a:extLst>
          </p:cNvPr>
          <p:cNvGrpSpPr/>
          <p:nvPr userDrawn="1"/>
        </p:nvGrpSpPr>
        <p:grpSpPr>
          <a:xfrm>
            <a:off x="381000" y="5924460"/>
            <a:ext cx="1514445" cy="760229"/>
            <a:chOff x="11153731" y="8820150"/>
            <a:chExt cx="1506855" cy="638175"/>
          </a:xfrm>
        </p:grpSpPr>
        <p:sp>
          <p:nvSpPr>
            <p:cNvPr id="8" name="object 28">
              <a:extLst>
                <a:ext uri="{FF2B5EF4-FFF2-40B4-BE49-F238E27FC236}">
                  <a16:creationId xmlns:a16="http://schemas.microsoft.com/office/drawing/2014/main" id="{BA1B6103-60D0-442F-BA58-5D14B184325B}"/>
                </a:ext>
              </a:extLst>
            </p:cNvPr>
            <p:cNvSpPr/>
            <p:nvPr/>
          </p:nvSpPr>
          <p:spPr>
            <a:xfrm>
              <a:off x="11153731" y="8820150"/>
              <a:ext cx="1506855" cy="638175"/>
            </a:xfrm>
            <a:custGeom>
              <a:avLst/>
              <a:gdLst/>
              <a:ahLst/>
              <a:cxnLst/>
              <a:rect l="l" t="t" r="r" b="b"/>
              <a:pathLst>
                <a:path w="1506854" h="638175">
                  <a:moveTo>
                    <a:pt x="0" y="638174"/>
                  </a:moveTo>
                  <a:lnTo>
                    <a:pt x="1506855" y="638174"/>
                  </a:lnTo>
                  <a:lnTo>
                    <a:pt x="1506855" y="0"/>
                  </a:lnTo>
                  <a:lnTo>
                    <a:pt x="0" y="0"/>
                  </a:lnTo>
                  <a:lnTo>
                    <a:pt x="0" y="638174"/>
                  </a:lnTo>
                  <a:close/>
                </a:path>
              </a:pathLst>
            </a:custGeom>
            <a:ln w="25400">
              <a:solidFill>
                <a:srgbClr val="FF0000"/>
              </a:solidFill>
              <a:prstDash val="lgDash"/>
            </a:ln>
          </p:spPr>
          <p:txBody>
            <a:bodyPr wrap="square" lIns="0" tIns="0" rIns="0" bIns="0" rtlCol="0"/>
            <a:lstStyle/>
            <a:p>
              <a:pPr eaLnBrk="1" fontAlgn="auto" hangingPunct="1">
                <a:spcBef>
                  <a:spcPts val="0"/>
                </a:spcBef>
                <a:spcAft>
                  <a:spcPts val="0"/>
                </a:spcAft>
              </a:pPr>
              <a:endParaRPr sz="1227">
                <a:solidFill>
                  <a:prstClr val="black"/>
                </a:solidFill>
                <a:latin typeface="Calibri"/>
              </a:endParaRPr>
            </a:p>
          </p:txBody>
        </p:sp>
        <p:sp>
          <p:nvSpPr>
            <p:cNvPr id="9" name="object 37">
              <a:extLst>
                <a:ext uri="{FF2B5EF4-FFF2-40B4-BE49-F238E27FC236}">
                  <a16:creationId xmlns:a16="http://schemas.microsoft.com/office/drawing/2014/main" id="{7F8AB6D1-976B-42F7-8DB9-746F3BEFB07B}"/>
                </a:ext>
              </a:extLst>
            </p:cNvPr>
            <p:cNvSpPr txBox="1">
              <a:spLocks/>
            </p:cNvSpPr>
            <p:nvPr/>
          </p:nvSpPr>
          <p:spPr>
            <a:xfrm>
              <a:off x="11328090" y="9033543"/>
              <a:ext cx="1301115" cy="211320"/>
            </a:xfrm>
            <a:prstGeom prst="rect">
              <a:avLst/>
            </a:prstGeom>
            <a:ln>
              <a:noFill/>
            </a:ln>
          </p:spPr>
          <p:txBody>
            <a:bodyPr vert="horz" wrap="square" lIns="0" tIns="0" rIns="0" bIns="0" rtlCol="0">
              <a:spAutoFit/>
            </a:bodyPr>
            <a:lstStyle>
              <a:defPPr>
                <a:defRPr lang="en-US"/>
              </a:defPPr>
              <a:lvl1pPr marL="0" algn="l" defTabSz="914400" rtl="0" eaLnBrk="1" latinLnBrk="0" hangingPunct="1">
                <a:defRPr sz="1800" b="1" i="0" kern="1200">
                  <a:solidFill>
                    <a:schemeClr val="bg1"/>
                  </a:solidFill>
                  <a:latin typeface="Calibri"/>
                  <a:ea typeface="+mn-ea"/>
                  <a:cs typeface="Calibri"/>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8659" fontAlgn="auto">
                <a:spcBef>
                  <a:spcPts val="0"/>
                </a:spcBef>
                <a:spcAft>
                  <a:spcPts val="0"/>
                </a:spcAft>
              </a:pPr>
              <a:r>
                <a:rPr lang="en-US" sz="1636" dirty="0">
                  <a:solidFill>
                    <a:srgbClr val="FF0000"/>
                  </a:solidFill>
                </a:rPr>
                <a:t>Spo</a:t>
              </a:r>
              <a:r>
                <a:rPr lang="en-US" sz="1636" spc="-7" dirty="0">
                  <a:solidFill>
                    <a:srgbClr val="FF0000"/>
                  </a:solidFill>
                </a:rPr>
                <a:t>n</a:t>
              </a:r>
              <a:r>
                <a:rPr lang="en-US" sz="1636" dirty="0">
                  <a:solidFill>
                    <a:srgbClr val="FF0000"/>
                  </a:solidFill>
                </a:rPr>
                <a:t>sor </a:t>
              </a:r>
              <a:r>
                <a:rPr lang="en-US" sz="1636" spc="-7" dirty="0">
                  <a:solidFill>
                    <a:srgbClr val="FF0000"/>
                  </a:solidFill>
                </a:rPr>
                <a:t>L</a:t>
              </a:r>
              <a:r>
                <a:rPr lang="en-US" sz="1636" dirty="0">
                  <a:solidFill>
                    <a:srgbClr val="FF0000"/>
                  </a:solidFill>
                </a:rPr>
                <a:t>ogo</a:t>
              </a:r>
            </a:p>
          </p:txBody>
        </p:sp>
      </p:grpSp>
    </p:spTree>
    <p:extLst>
      <p:ext uri="{BB962C8B-B14F-4D97-AF65-F5344CB8AC3E}">
        <p14:creationId xmlns:p14="http://schemas.microsoft.com/office/powerpoint/2010/main" val="120205194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normAutofit/>
          </a:bodyPr>
          <a:lstStyle>
            <a:lvl1pPr algn="l">
              <a:defRPr sz="2600" b="1"/>
            </a:lvl1pPr>
          </a:lstStyle>
          <a:p>
            <a:r>
              <a:rPr lang="en-US" dirty="0"/>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normAutofit/>
          </a:bodyPr>
          <a:lstStyle>
            <a:lvl1pPr marL="0" indent="0">
              <a:buNone/>
              <a:defRPr sz="2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7" name="Slide Number Placeholder 6"/>
          <p:cNvSpPr>
            <a:spLocks noGrp="1"/>
          </p:cNvSpPr>
          <p:nvPr>
            <p:ph type="sldNum" sz="quarter" idx="12"/>
          </p:nvPr>
        </p:nvSpPr>
        <p:spPr/>
        <p:txBody>
          <a:bodyPr/>
          <a:lstStyle/>
          <a:p>
            <a:fld id="{5DFF13A9-1037-4D5A-A349-B944681F0EB5}" type="slidenum">
              <a:rPr lang="en-US" smtClean="0"/>
              <a:pPr/>
              <a:t>‹#›</a:t>
            </a:fld>
            <a:endParaRPr lang="en-US" dirty="0"/>
          </a:p>
        </p:txBody>
      </p:sp>
      <p:grpSp>
        <p:nvGrpSpPr>
          <p:cNvPr id="6" name="Group 5">
            <a:extLst>
              <a:ext uri="{FF2B5EF4-FFF2-40B4-BE49-F238E27FC236}">
                <a16:creationId xmlns:a16="http://schemas.microsoft.com/office/drawing/2014/main" id="{1EDD1DCA-BAD6-4614-AD2B-896EAD540E3D}"/>
              </a:ext>
            </a:extLst>
          </p:cNvPr>
          <p:cNvGrpSpPr/>
          <p:nvPr userDrawn="1"/>
        </p:nvGrpSpPr>
        <p:grpSpPr>
          <a:xfrm>
            <a:off x="381000" y="5924460"/>
            <a:ext cx="1514445" cy="760229"/>
            <a:chOff x="11153731" y="8820150"/>
            <a:chExt cx="1506855" cy="638175"/>
          </a:xfrm>
        </p:grpSpPr>
        <p:sp>
          <p:nvSpPr>
            <p:cNvPr id="8" name="object 28">
              <a:extLst>
                <a:ext uri="{FF2B5EF4-FFF2-40B4-BE49-F238E27FC236}">
                  <a16:creationId xmlns:a16="http://schemas.microsoft.com/office/drawing/2014/main" id="{320C14E8-A03D-47FB-9BE6-85AB552A54F6}"/>
                </a:ext>
              </a:extLst>
            </p:cNvPr>
            <p:cNvSpPr/>
            <p:nvPr/>
          </p:nvSpPr>
          <p:spPr>
            <a:xfrm>
              <a:off x="11153731" y="8820150"/>
              <a:ext cx="1506855" cy="638175"/>
            </a:xfrm>
            <a:custGeom>
              <a:avLst/>
              <a:gdLst/>
              <a:ahLst/>
              <a:cxnLst/>
              <a:rect l="l" t="t" r="r" b="b"/>
              <a:pathLst>
                <a:path w="1506854" h="638175">
                  <a:moveTo>
                    <a:pt x="0" y="638174"/>
                  </a:moveTo>
                  <a:lnTo>
                    <a:pt x="1506855" y="638174"/>
                  </a:lnTo>
                  <a:lnTo>
                    <a:pt x="1506855" y="0"/>
                  </a:lnTo>
                  <a:lnTo>
                    <a:pt x="0" y="0"/>
                  </a:lnTo>
                  <a:lnTo>
                    <a:pt x="0" y="638174"/>
                  </a:lnTo>
                  <a:close/>
                </a:path>
              </a:pathLst>
            </a:custGeom>
            <a:ln w="25400">
              <a:solidFill>
                <a:srgbClr val="FF0000"/>
              </a:solidFill>
              <a:prstDash val="lgDash"/>
            </a:ln>
          </p:spPr>
          <p:txBody>
            <a:bodyPr wrap="square" lIns="0" tIns="0" rIns="0" bIns="0" rtlCol="0"/>
            <a:lstStyle/>
            <a:p>
              <a:pPr eaLnBrk="1" fontAlgn="auto" hangingPunct="1">
                <a:spcBef>
                  <a:spcPts val="0"/>
                </a:spcBef>
                <a:spcAft>
                  <a:spcPts val="0"/>
                </a:spcAft>
              </a:pPr>
              <a:endParaRPr sz="1227">
                <a:solidFill>
                  <a:prstClr val="black"/>
                </a:solidFill>
                <a:latin typeface="Calibri"/>
              </a:endParaRPr>
            </a:p>
          </p:txBody>
        </p:sp>
        <p:sp>
          <p:nvSpPr>
            <p:cNvPr id="9" name="object 37">
              <a:extLst>
                <a:ext uri="{FF2B5EF4-FFF2-40B4-BE49-F238E27FC236}">
                  <a16:creationId xmlns:a16="http://schemas.microsoft.com/office/drawing/2014/main" id="{F95A67F8-E19C-41CC-A231-3F9F26A8354E}"/>
                </a:ext>
              </a:extLst>
            </p:cNvPr>
            <p:cNvSpPr txBox="1">
              <a:spLocks/>
            </p:cNvSpPr>
            <p:nvPr/>
          </p:nvSpPr>
          <p:spPr>
            <a:xfrm>
              <a:off x="11328090" y="9033543"/>
              <a:ext cx="1301115" cy="211320"/>
            </a:xfrm>
            <a:prstGeom prst="rect">
              <a:avLst/>
            </a:prstGeom>
            <a:ln>
              <a:noFill/>
            </a:ln>
          </p:spPr>
          <p:txBody>
            <a:bodyPr vert="horz" wrap="square" lIns="0" tIns="0" rIns="0" bIns="0" rtlCol="0">
              <a:spAutoFit/>
            </a:bodyPr>
            <a:lstStyle>
              <a:defPPr>
                <a:defRPr lang="en-US"/>
              </a:defPPr>
              <a:lvl1pPr marL="0" algn="l" defTabSz="914400" rtl="0" eaLnBrk="1" latinLnBrk="0" hangingPunct="1">
                <a:defRPr sz="1800" b="1" i="0" kern="1200">
                  <a:solidFill>
                    <a:schemeClr val="bg1"/>
                  </a:solidFill>
                  <a:latin typeface="Calibri"/>
                  <a:ea typeface="+mn-ea"/>
                  <a:cs typeface="Calibri"/>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8659" fontAlgn="auto">
                <a:spcBef>
                  <a:spcPts val="0"/>
                </a:spcBef>
                <a:spcAft>
                  <a:spcPts val="0"/>
                </a:spcAft>
              </a:pPr>
              <a:r>
                <a:rPr lang="en-US" sz="1636" dirty="0">
                  <a:solidFill>
                    <a:srgbClr val="FF0000"/>
                  </a:solidFill>
                </a:rPr>
                <a:t>Spo</a:t>
              </a:r>
              <a:r>
                <a:rPr lang="en-US" sz="1636" spc="-7" dirty="0">
                  <a:solidFill>
                    <a:srgbClr val="FF0000"/>
                  </a:solidFill>
                </a:rPr>
                <a:t>n</a:t>
              </a:r>
              <a:r>
                <a:rPr lang="en-US" sz="1636" dirty="0">
                  <a:solidFill>
                    <a:srgbClr val="FF0000"/>
                  </a:solidFill>
                </a:rPr>
                <a:t>sor </a:t>
              </a:r>
              <a:r>
                <a:rPr lang="en-US" sz="1636" spc="-7" dirty="0">
                  <a:solidFill>
                    <a:srgbClr val="FF0000"/>
                  </a:solidFill>
                </a:rPr>
                <a:t>L</a:t>
              </a:r>
              <a:r>
                <a:rPr lang="en-US" sz="1636" dirty="0">
                  <a:solidFill>
                    <a:srgbClr val="FF0000"/>
                  </a:solidFill>
                </a:rPr>
                <a:t>ogo</a:t>
              </a:r>
            </a:p>
          </p:txBody>
        </p:sp>
      </p:grpSp>
    </p:spTree>
    <p:extLst>
      <p:ext uri="{BB962C8B-B14F-4D97-AF65-F5344CB8AC3E}">
        <p14:creationId xmlns:p14="http://schemas.microsoft.com/office/powerpoint/2010/main" val="298208730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p:txBody>
          <a:bodyPr/>
          <a:lstStyle/>
          <a:p>
            <a:fld id="{5DFF13A9-1037-4D5A-A349-B944681F0EB5}" type="slidenum">
              <a:rPr lang="en-US" smtClean="0"/>
              <a:pPr/>
              <a:t>‹#›</a:t>
            </a:fld>
            <a:endParaRPr lang="en-US" dirty="0"/>
          </a:p>
        </p:txBody>
      </p:sp>
      <p:grpSp>
        <p:nvGrpSpPr>
          <p:cNvPr id="5" name="Group 4">
            <a:extLst>
              <a:ext uri="{FF2B5EF4-FFF2-40B4-BE49-F238E27FC236}">
                <a16:creationId xmlns:a16="http://schemas.microsoft.com/office/drawing/2014/main" id="{D5898115-2457-4483-BA98-8ABE0816B2CC}"/>
              </a:ext>
            </a:extLst>
          </p:cNvPr>
          <p:cNvGrpSpPr/>
          <p:nvPr userDrawn="1"/>
        </p:nvGrpSpPr>
        <p:grpSpPr>
          <a:xfrm>
            <a:off x="381000" y="5924460"/>
            <a:ext cx="1514445" cy="760229"/>
            <a:chOff x="11153731" y="8820150"/>
            <a:chExt cx="1506855" cy="638175"/>
          </a:xfrm>
        </p:grpSpPr>
        <p:sp>
          <p:nvSpPr>
            <p:cNvPr id="7" name="object 28">
              <a:extLst>
                <a:ext uri="{FF2B5EF4-FFF2-40B4-BE49-F238E27FC236}">
                  <a16:creationId xmlns:a16="http://schemas.microsoft.com/office/drawing/2014/main" id="{ACBB34E4-720C-40F7-9947-4059C772BB73}"/>
                </a:ext>
              </a:extLst>
            </p:cNvPr>
            <p:cNvSpPr/>
            <p:nvPr/>
          </p:nvSpPr>
          <p:spPr>
            <a:xfrm>
              <a:off x="11153731" y="8820150"/>
              <a:ext cx="1506855" cy="638175"/>
            </a:xfrm>
            <a:custGeom>
              <a:avLst/>
              <a:gdLst/>
              <a:ahLst/>
              <a:cxnLst/>
              <a:rect l="l" t="t" r="r" b="b"/>
              <a:pathLst>
                <a:path w="1506854" h="638175">
                  <a:moveTo>
                    <a:pt x="0" y="638174"/>
                  </a:moveTo>
                  <a:lnTo>
                    <a:pt x="1506855" y="638174"/>
                  </a:lnTo>
                  <a:lnTo>
                    <a:pt x="1506855" y="0"/>
                  </a:lnTo>
                  <a:lnTo>
                    <a:pt x="0" y="0"/>
                  </a:lnTo>
                  <a:lnTo>
                    <a:pt x="0" y="638174"/>
                  </a:lnTo>
                  <a:close/>
                </a:path>
              </a:pathLst>
            </a:custGeom>
            <a:ln w="25400">
              <a:solidFill>
                <a:srgbClr val="FF0000"/>
              </a:solidFill>
              <a:prstDash val="lgDash"/>
            </a:ln>
          </p:spPr>
          <p:txBody>
            <a:bodyPr wrap="square" lIns="0" tIns="0" rIns="0" bIns="0" rtlCol="0"/>
            <a:lstStyle/>
            <a:p>
              <a:pPr eaLnBrk="1" fontAlgn="auto" hangingPunct="1">
                <a:spcBef>
                  <a:spcPts val="0"/>
                </a:spcBef>
                <a:spcAft>
                  <a:spcPts val="0"/>
                </a:spcAft>
              </a:pPr>
              <a:endParaRPr sz="1227">
                <a:solidFill>
                  <a:prstClr val="black"/>
                </a:solidFill>
                <a:latin typeface="Calibri"/>
              </a:endParaRPr>
            </a:p>
          </p:txBody>
        </p:sp>
        <p:sp>
          <p:nvSpPr>
            <p:cNvPr id="8" name="object 37">
              <a:extLst>
                <a:ext uri="{FF2B5EF4-FFF2-40B4-BE49-F238E27FC236}">
                  <a16:creationId xmlns:a16="http://schemas.microsoft.com/office/drawing/2014/main" id="{0904E936-F4A1-46CE-9BE9-BA8912F70A23}"/>
                </a:ext>
              </a:extLst>
            </p:cNvPr>
            <p:cNvSpPr txBox="1">
              <a:spLocks/>
            </p:cNvSpPr>
            <p:nvPr/>
          </p:nvSpPr>
          <p:spPr>
            <a:xfrm>
              <a:off x="11328090" y="9033543"/>
              <a:ext cx="1301115" cy="211320"/>
            </a:xfrm>
            <a:prstGeom prst="rect">
              <a:avLst/>
            </a:prstGeom>
            <a:ln>
              <a:noFill/>
            </a:ln>
          </p:spPr>
          <p:txBody>
            <a:bodyPr vert="horz" wrap="square" lIns="0" tIns="0" rIns="0" bIns="0" rtlCol="0">
              <a:spAutoFit/>
            </a:bodyPr>
            <a:lstStyle>
              <a:defPPr>
                <a:defRPr lang="en-US"/>
              </a:defPPr>
              <a:lvl1pPr marL="0" algn="l" defTabSz="914400" rtl="0" eaLnBrk="1" latinLnBrk="0" hangingPunct="1">
                <a:defRPr sz="1800" b="1" i="0" kern="1200">
                  <a:solidFill>
                    <a:schemeClr val="bg1"/>
                  </a:solidFill>
                  <a:latin typeface="Calibri"/>
                  <a:ea typeface="+mn-ea"/>
                  <a:cs typeface="Calibri"/>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8659" fontAlgn="auto">
                <a:spcBef>
                  <a:spcPts val="0"/>
                </a:spcBef>
                <a:spcAft>
                  <a:spcPts val="0"/>
                </a:spcAft>
              </a:pPr>
              <a:r>
                <a:rPr lang="en-US" sz="1636" dirty="0">
                  <a:solidFill>
                    <a:srgbClr val="FF0000"/>
                  </a:solidFill>
                </a:rPr>
                <a:t>Spo</a:t>
              </a:r>
              <a:r>
                <a:rPr lang="en-US" sz="1636" spc="-7" dirty="0">
                  <a:solidFill>
                    <a:srgbClr val="FF0000"/>
                  </a:solidFill>
                </a:rPr>
                <a:t>n</a:t>
              </a:r>
              <a:r>
                <a:rPr lang="en-US" sz="1636" dirty="0">
                  <a:solidFill>
                    <a:srgbClr val="FF0000"/>
                  </a:solidFill>
                </a:rPr>
                <a:t>sor </a:t>
              </a:r>
              <a:r>
                <a:rPr lang="en-US" sz="1636" spc="-7" dirty="0">
                  <a:solidFill>
                    <a:srgbClr val="FF0000"/>
                  </a:solidFill>
                </a:rPr>
                <a:t>L</a:t>
              </a:r>
              <a:r>
                <a:rPr lang="en-US" sz="1636" dirty="0">
                  <a:solidFill>
                    <a:srgbClr val="FF0000"/>
                  </a:solidFill>
                </a:rPr>
                <a:t>ogo</a:t>
              </a:r>
            </a:p>
          </p:txBody>
        </p:sp>
      </p:grpSp>
    </p:spTree>
    <p:extLst>
      <p:ext uri="{BB962C8B-B14F-4D97-AF65-F5344CB8AC3E}">
        <p14:creationId xmlns:p14="http://schemas.microsoft.com/office/powerpoint/2010/main" val="111024082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p:txBody>
          <a:bodyPr/>
          <a:lstStyle/>
          <a:p>
            <a:fld id="{5DFF13A9-1037-4D5A-A349-B944681F0EB5}" type="slidenum">
              <a:rPr lang="en-US" smtClean="0"/>
              <a:pPr/>
              <a:t>‹#›</a:t>
            </a:fld>
            <a:endParaRPr lang="en-US" dirty="0"/>
          </a:p>
        </p:txBody>
      </p:sp>
      <p:grpSp>
        <p:nvGrpSpPr>
          <p:cNvPr id="5" name="Group 4">
            <a:extLst>
              <a:ext uri="{FF2B5EF4-FFF2-40B4-BE49-F238E27FC236}">
                <a16:creationId xmlns:a16="http://schemas.microsoft.com/office/drawing/2014/main" id="{7BE6EE70-CB7E-46A6-BCB4-F3AEED694894}"/>
              </a:ext>
            </a:extLst>
          </p:cNvPr>
          <p:cNvGrpSpPr/>
          <p:nvPr userDrawn="1"/>
        </p:nvGrpSpPr>
        <p:grpSpPr>
          <a:xfrm rot="5400000">
            <a:off x="-72308" y="651746"/>
            <a:ext cx="1514445" cy="760229"/>
            <a:chOff x="11153731" y="8820150"/>
            <a:chExt cx="1506855" cy="638175"/>
          </a:xfrm>
        </p:grpSpPr>
        <p:sp>
          <p:nvSpPr>
            <p:cNvPr id="7" name="object 28">
              <a:extLst>
                <a:ext uri="{FF2B5EF4-FFF2-40B4-BE49-F238E27FC236}">
                  <a16:creationId xmlns:a16="http://schemas.microsoft.com/office/drawing/2014/main" id="{EE89E775-B821-41C2-8825-2295CB8049C9}"/>
                </a:ext>
              </a:extLst>
            </p:cNvPr>
            <p:cNvSpPr/>
            <p:nvPr/>
          </p:nvSpPr>
          <p:spPr>
            <a:xfrm>
              <a:off x="11153731" y="8820150"/>
              <a:ext cx="1506855" cy="638175"/>
            </a:xfrm>
            <a:custGeom>
              <a:avLst/>
              <a:gdLst/>
              <a:ahLst/>
              <a:cxnLst/>
              <a:rect l="l" t="t" r="r" b="b"/>
              <a:pathLst>
                <a:path w="1506854" h="638175">
                  <a:moveTo>
                    <a:pt x="0" y="638174"/>
                  </a:moveTo>
                  <a:lnTo>
                    <a:pt x="1506855" y="638174"/>
                  </a:lnTo>
                  <a:lnTo>
                    <a:pt x="1506855" y="0"/>
                  </a:lnTo>
                  <a:lnTo>
                    <a:pt x="0" y="0"/>
                  </a:lnTo>
                  <a:lnTo>
                    <a:pt x="0" y="638174"/>
                  </a:lnTo>
                  <a:close/>
                </a:path>
              </a:pathLst>
            </a:custGeom>
            <a:ln w="25400">
              <a:solidFill>
                <a:srgbClr val="FF0000"/>
              </a:solidFill>
              <a:prstDash val="lgDash"/>
            </a:ln>
          </p:spPr>
          <p:txBody>
            <a:bodyPr wrap="square" lIns="0" tIns="0" rIns="0" bIns="0" rtlCol="0"/>
            <a:lstStyle/>
            <a:p>
              <a:pPr eaLnBrk="1" fontAlgn="auto" hangingPunct="1">
                <a:spcBef>
                  <a:spcPts val="0"/>
                </a:spcBef>
                <a:spcAft>
                  <a:spcPts val="0"/>
                </a:spcAft>
              </a:pPr>
              <a:endParaRPr sz="1227">
                <a:solidFill>
                  <a:prstClr val="black"/>
                </a:solidFill>
                <a:latin typeface="Calibri"/>
              </a:endParaRPr>
            </a:p>
          </p:txBody>
        </p:sp>
        <p:sp>
          <p:nvSpPr>
            <p:cNvPr id="8" name="object 37">
              <a:extLst>
                <a:ext uri="{FF2B5EF4-FFF2-40B4-BE49-F238E27FC236}">
                  <a16:creationId xmlns:a16="http://schemas.microsoft.com/office/drawing/2014/main" id="{5212E5CB-C2FA-4014-B74B-8310F0EAC3CD}"/>
                </a:ext>
              </a:extLst>
            </p:cNvPr>
            <p:cNvSpPr txBox="1">
              <a:spLocks/>
            </p:cNvSpPr>
            <p:nvPr/>
          </p:nvSpPr>
          <p:spPr>
            <a:xfrm>
              <a:off x="11328090" y="9033543"/>
              <a:ext cx="1301115" cy="211320"/>
            </a:xfrm>
            <a:prstGeom prst="rect">
              <a:avLst/>
            </a:prstGeom>
            <a:ln>
              <a:noFill/>
            </a:ln>
          </p:spPr>
          <p:txBody>
            <a:bodyPr vert="horz" wrap="square" lIns="0" tIns="0" rIns="0" bIns="0" rtlCol="0">
              <a:spAutoFit/>
            </a:bodyPr>
            <a:lstStyle>
              <a:defPPr>
                <a:defRPr lang="en-US"/>
              </a:defPPr>
              <a:lvl1pPr marL="0" algn="l" defTabSz="914400" rtl="0" eaLnBrk="1" latinLnBrk="0" hangingPunct="1">
                <a:defRPr sz="1800" b="1" i="0" kern="1200">
                  <a:solidFill>
                    <a:schemeClr val="bg1"/>
                  </a:solidFill>
                  <a:latin typeface="Calibri"/>
                  <a:ea typeface="+mn-ea"/>
                  <a:cs typeface="Calibri"/>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8659" fontAlgn="auto">
                <a:spcBef>
                  <a:spcPts val="0"/>
                </a:spcBef>
                <a:spcAft>
                  <a:spcPts val="0"/>
                </a:spcAft>
              </a:pPr>
              <a:r>
                <a:rPr lang="en-US" sz="1636" dirty="0">
                  <a:solidFill>
                    <a:srgbClr val="FF0000"/>
                  </a:solidFill>
                </a:rPr>
                <a:t>Spo</a:t>
              </a:r>
              <a:r>
                <a:rPr lang="en-US" sz="1636" spc="-7" dirty="0">
                  <a:solidFill>
                    <a:srgbClr val="FF0000"/>
                  </a:solidFill>
                </a:rPr>
                <a:t>n</a:t>
              </a:r>
              <a:r>
                <a:rPr lang="en-US" sz="1636" dirty="0">
                  <a:solidFill>
                    <a:srgbClr val="FF0000"/>
                  </a:solidFill>
                </a:rPr>
                <a:t>sor </a:t>
              </a:r>
              <a:r>
                <a:rPr lang="en-US" sz="1636" spc="-7" dirty="0">
                  <a:solidFill>
                    <a:srgbClr val="FF0000"/>
                  </a:solidFill>
                </a:rPr>
                <a:t>L</a:t>
              </a:r>
              <a:r>
                <a:rPr lang="en-US" sz="1636" dirty="0">
                  <a:solidFill>
                    <a:srgbClr val="FF0000"/>
                  </a:solidFill>
                </a:rPr>
                <a:t>ogo</a:t>
              </a:r>
            </a:p>
          </p:txBody>
        </p:sp>
      </p:grpSp>
    </p:spTree>
    <p:extLst>
      <p:ext uri="{BB962C8B-B14F-4D97-AF65-F5344CB8AC3E}">
        <p14:creationId xmlns:p14="http://schemas.microsoft.com/office/powerpoint/2010/main" val="69111046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20040" y="228600"/>
            <a:ext cx="7772400" cy="1143000"/>
          </a:xfrm>
        </p:spPr>
        <p:txBody>
          <a:bodyPr>
            <a:normAutofit/>
          </a:bodyPr>
          <a:lstStyle>
            <a:lvl1pPr algn="l">
              <a:defRPr sz="3600">
                <a:solidFill>
                  <a:schemeClr val="tx1"/>
                </a:solidFill>
                <a:latin typeface="Franklin Gothic Book" panose="020B0503020102020204" pitchFamily="34" charset="0"/>
                <a:cs typeface="Times New Roman" pitchFamily="18" charset="0"/>
              </a:defRPr>
            </a:lvl1pPr>
          </a:lstStyle>
          <a:p>
            <a:r>
              <a:rPr lang="en-US" dirty="0"/>
              <a:t>Click to edit Master title style</a:t>
            </a:r>
          </a:p>
        </p:txBody>
      </p:sp>
      <p:sp>
        <p:nvSpPr>
          <p:cNvPr id="3" name="Subtitle 2"/>
          <p:cNvSpPr>
            <a:spLocks noGrp="1"/>
          </p:cNvSpPr>
          <p:nvPr>
            <p:ph type="subTitle" idx="1"/>
          </p:nvPr>
        </p:nvSpPr>
        <p:spPr>
          <a:xfrm>
            <a:off x="320040" y="1371600"/>
            <a:ext cx="6400800" cy="1371600"/>
          </a:xfrm>
        </p:spPr>
        <p:txBody>
          <a:bodyPr>
            <a:normAutofit/>
          </a:bodyPr>
          <a:lstStyle>
            <a:lvl1pPr marL="0" indent="0" algn="l">
              <a:buNone/>
              <a:defRPr sz="2500">
                <a:solidFill>
                  <a:srgbClr val="333333"/>
                </a:solidFill>
                <a:latin typeface="Arial" pitchFamily="34" charset="0"/>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6" name="Slide Number Placeholder 5"/>
          <p:cNvSpPr>
            <a:spLocks noGrp="1"/>
          </p:cNvSpPr>
          <p:nvPr>
            <p:ph type="sldNum" sz="quarter" idx="12"/>
          </p:nvPr>
        </p:nvSpPr>
        <p:spPr/>
        <p:txBody>
          <a:bodyPr/>
          <a:lstStyle>
            <a:lvl1pPr>
              <a:defRPr>
                <a:latin typeface="Arial" pitchFamily="34" charset="0"/>
                <a:cs typeface="Arial" pitchFamily="34" charset="0"/>
              </a:defRPr>
            </a:lvl1pPr>
          </a:lstStyle>
          <a:p>
            <a:fld id="{5DFF13A9-1037-4D5A-A349-B944681F0EB5}" type="slidenum">
              <a:rPr lang="en-US" smtClean="0"/>
              <a:pPr/>
              <a:t>‹#›</a:t>
            </a:fld>
            <a:endParaRPr lang="en-US" dirty="0"/>
          </a:p>
        </p:txBody>
      </p:sp>
    </p:spTree>
    <p:extLst>
      <p:ext uri="{BB962C8B-B14F-4D97-AF65-F5344CB8AC3E}">
        <p14:creationId xmlns:p14="http://schemas.microsoft.com/office/powerpoint/2010/main" val="104816290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lvl1pPr>
              <a:spcBef>
                <a:spcPts val="600"/>
              </a:spcBef>
              <a:defRPr/>
            </a:lvl1pPr>
            <a:lvl2pPr>
              <a:spcBef>
                <a:spcPts val="600"/>
              </a:spcBef>
              <a:defRPr/>
            </a:lvl2pPr>
            <a:lvl3pPr>
              <a:spcBef>
                <a:spcPts val="600"/>
              </a:spcBef>
              <a:defRPr/>
            </a:lvl3pPr>
            <a:lvl4pPr>
              <a:spcBef>
                <a:spcPts val="600"/>
              </a:spcBef>
              <a:defRPr/>
            </a:lvl4pPr>
            <a:lvl5pPr>
              <a:spcBef>
                <a:spcPts val="600"/>
              </a:spcBef>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p:txBody>
          <a:bodyPr/>
          <a:lstStyle/>
          <a:p>
            <a:fld id="{5DFF13A9-1037-4D5A-A349-B944681F0EB5}" type="slidenum">
              <a:rPr lang="en-US" smtClean="0"/>
              <a:pPr/>
              <a:t>‹#›</a:t>
            </a:fld>
            <a:endParaRPr lang="en-US" dirty="0"/>
          </a:p>
        </p:txBody>
      </p:sp>
    </p:spTree>
    <p:extLst>
      <p:ext uri="{BB962C8B-B14F-4D97-AF65-F5344CB8AC3E}">
        <p14:creationId xmlns:p14="http://schemas.microsoft.com/office/powerpoint/2010/main" val="6585181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6" name="Slide Number Placeholder 5"/>
          <p:cNvSpPr>
            <a:spLocks noGrp="1"/>
          </p:cNvSpPr>
          <p:nvPr>
            <p:ph type="sldNum" sz="quarter" idx="12"/>
          </p:nvPr>
        </p:nvSpPr>
        <p:spPr/>
        <p:txBody>
          <a:bodyPr/>
          <a:lstStyle/>
          <a:p>
            <a:fld id="{5DFF13A9-1037-4D5A-A349-B944681F0EB5}" type="slidenum">
              <a:rPr lang="en-US" smtClean="0"/>
              <a:pPr/>
              <a:t>‹#›</a:t>
            </a:fld>
            <a:endParaRPr lang="en-US"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normAutofit/>
          </a:bodyPr>
          <a:lstStyle>
            <a:lvl1pPr marL="0" indent="0">
              <a:buNone/>
              <a:defRPr sz="22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Slide Number Placeholder 5"/>
          <p:cNvSpPr>
            <a:spLocks noGrp="1"/>
          </p:cNvSpPr>
          <p:nvPr>
            <p:ph type="sldNum" sz="quarter" idx="12"/>
          </p:nvPr>
        </p:nvSpPr>
        <p:spPr/>
        <p:txBody>
          <a:bodyPr/>
          <a:lstStyle/>
          <a:p>
            <a:fld id="{5DFF13A9-1037-4D5A-A349-B944681F0EB5}" type="slidenum">
              <a:rPr lang="en-US" smtClean="0"/>
              <a:pPr/>
              <a:t>‹#›</a:t>
            </a:fld>
            <a:endParaRPr lang="en-US" dirty="0"/>
          </a:p>
        </p:txBody>
      </p:sp>
    </p:spTree>
    <p:extLst>
      <p:ext uri="{BB962C8B-B14F-4D97-AF65-F5344CB8AC3E}">
        <p14:creationId xmlns:p14="http://schemas.microsoft.com/office/powerpoint/2010/main" val="424921347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normAutofit/>
          </a:bodyPr>
          <a:lstStyle>
            <a:lvl1pPr>
              <a:defRPr sz="2200"/>
            </a:lvl1pPr>
            <a:lvl2pPr>
              <a:defRPr sz="2200"/>
            </a:lvl2pPr>
            <a:lvl3pPr>
              <a:defRPr sz="2200"/>
            </a:lvl3pPr>
            <a:lvl4pPr>
              <a:defRPr sz="2200"/>
            </a:lvl4pPr>
            <a:lvl5pPr>
              <a:defRPr sz="22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1600200"/>
            <a:ext cx="4038600" cy="4525963"/>
          </a:xfrm>
        </p:spPr>
        <p:txBody>
          <a:bodyPr>
            <a:normAutofit/>
          </a:bodyPr>
          <a:lstStyle>
            <a:lvl1pPr>
              <a:defRPr sz="2200"/>
            </a:lvl1pPr>
            <a:lvl2pPr>
              <a:defRPr sz="2200"/>
            </a:lvl2pPr>
            <a:lvl3pPr>
              <a:defRPr sz="2200"/>
            </a:lvl3pPr>
            <a:lvl4pPr>
              <a:defRPr sz="2200"/>
            </a:lvl4pPr>
            <a:lvl5pPr>
              <a:defRPr sz="22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p:cNvSpPr>
            <a:spLocks noGrp="1"/>
          </p:cNvSpPr>
          <p:nvPr>
            <p:ph type="sldNum" sz="quarter" idx="12"/>
          </p:nvPr>
        </p:nvSpPr>
        <p:spPr/>
        <p:txBody>
          <a:bodyPr/>
          <a:lstStyle/>
          <a:p>
            <a:fld id="{5DFF13A9-1037-4D5A-A349-B944681F0EB5}" type="slidenum">
              <a:rPr lang="en-US" smtClean="0"/>
              <a:pPr/>
              <a:t>‹#›</a:t>
            </a:fld>
            <a:endParaRPr lang="en-US" dirty="0"/>
          </a:p>
        </p:txBody>
      </p:sp>
    </p:spTree>
    <p:extLst>
      <p:ext uri="{BB962C8B-B14F-4D97-AF65-F5344CB8AC3E}">
        <p14:creationId xmlns:p14="http://schemas.microsoft.com/office/powerpoint/2010/main" val="108407935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noAutofit/>
          </a:bodyPr>
          <a:lstStyle>
            <a:lvl1pPr marL="0" indent="0">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0" y="2174875"/>
            <a:ext cx="4040188" cy="3951288"/>
          </a:xfrm>
        </p:spPr>
        <p:txBody>
          <a:bodyPr>
            <a:normAutofit/>
          </a:bodyPr>
          <a:lstStyle>
            <a:lvl1pPr>
              <a:defRPr sz="2200"/>
            </a:lvl1pPr>
            <a:lvl2pPr>
              <a:defRPr sz="2200"/>
            </a:lvl2pPr>
            <a:lvl3pPr>
              <a:defRPr sz="2200"/>
            </a:lvl3pPr>
            <a:lvl4pPr>
              <a:defRPr sz="2200"/>
            </a:lvl4pPr>
            <a:lvl5pPr>
              <a:defRPr sz="22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5" y="1535113"/>
            <a:ext cx="4041775" cy="639762"/>
          </a:xfrm>
        </p:spPr>
        <p:txBody>
          <a:bodyPr anchor="b">
            <a:noAutofit/>
          </a:bodyPr>
          <a:lstStyle>
            <a:lvl1pPr marL="0" indent="0">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5" y="2174875"/>
            <a:ext cx="4041775" cy="3951288"/>
          </a:xfrm>
        </p:spPr>
        <p:txBody>
          <a:bodyPr>
            <a:normAutofit/>
          </a:bodyPr>
          <a:lstStyle>
            <a:lvl1pPr>
              <a:defRPr sz="2200"/>
            </a:lvl1pPr>
            <a:lvl2pPr>
              <a:defRPr sz="2200"/>
            </a:lvl2pPr>
            <a:lvl3pPr>
              <a:defRPr sz="2200"/>
            </a:lvl3pPr>
            <a:lvl4pPr>
              <a:defRPr sz="2200"/>
            </a:lvl4pPr>
            <a:lvl5pPr>
              <a:defRPr sz="22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Slide Number Placeholder 8"/>
          <p:cNvSpPr>
            <a:spLocks noGrp="1"/>
          </p:cNvSpPr>
          <p:nvPr>
            <p:ph type="sldNum" sz="quarter" idx="12"/>
          </p:nvPr>
        </p:nvSpPr>
        <p:spPr/>
        <p:txBody>
          <a:bodyPr/>
          <a:lstStyle/>
          <a:p>
            <a:fld id="{5DFF13A9-1037-4D5A-A349-B944681F0EB5}" type="slidenum">
              <a:rPr lang="en-US" smtClean="0"/>
              <a:pPr/>
              <a:t>‹#›</a:t>
            </a:fld>
            <a:endParaRPr lang="en-US" dirty="0"/>
          </a:p>
        </p:txBody>
      </p:sp>
    </p:spTree>
    <p:extLst>
      <p:ext uri="{BB962C8B-B14F-4D97-AF65-F5344CB8AC3E}">
        <p14:creationId xmlns:p14="http://schemas.microsoft.com/office/powerpoint/2010/main" val="324552702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Slide Number Placeholder 4"/>
          <p:cNvSpPr>
            <a:spLocks noGrp="1"/>
          </p:cNvSpPr>
          <p:nvPr>
            <p:ph type="sldNum" sz="quarter" idx="12"/>
          </p:nvPr>
        </p:nvSpPr>
        <p:spPr/>
        <p:txBody>
          <a:bodyPr/>
          <a:lstStyle/>
          <a:p>
            <a:fld id="{5DFF13A9-1037-4D5A-A349-B944681F0EB5}" type="slidenum">
              <a:rPr lang="en-US" smtClean="0"/>
              <a:pPr/>
              <a:t>‹#›</a:t>
            </a:fld>
            <a:endParaRPr lang="en-US" dirty="0"/>
          </a:p>
        </p:txBody>
      </p:sp>
    </p:spTree>
    <p:extLst>
      <p:ext uri="{BB962C8B-B14F-4D97-AF65-F5344CB8AC3E}">
        <p14:creationId xmlns:p14="http://schemas.microsoft.com/office/powerpoint/2010/main" val="188648899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normAutofit/>
          </a:bodyPr>
          <a:lstStyle>
            <a:lvl1pPr algn="l">
              <a:defRPr sz="2600" b="1"/>
            </a:lvl1pPr>
          </a:lstStyle>
          <a:p>
            <a:r>
              <a:rPr lang="en-US" dirty="0"/>
              <a:t>Click to edit Master title style</a:t>
            </a:r>
          </a:p>
        </p:txBody>
      </p:sp>
      <p:sp>
        <p:nvSpPr>
          <p:cNvPr id="3" name="Content Placeholder 2"/>
          <p:cNvSpPr>
            <a:spLocks noGrp="1"/>
          </p:cNvSpPr>
          <p:nvPr>
            <p:ph idx="1"/>
          </p:nvPr>
        </p:nvSpPr>
        <p:spPr>
          <a:xfrm>
            <a:off x="3575050" y="273050"/>
            <a:ext cx="5111750" cy="5853113"/>
          </a:xfrm>
        </p:spPr>
        <p:txBody>
          <a:bodyPr>
            <a:normAutofit/>
          </a:bodyPr>
          <a:lstStyle>
            <a:lvl1pPr>
              <a:defRPr sz="2200"/>
            </a:lvl1pPr>
            <a:lvl2pPr>
              <a:defRPr sz="2200"/>
            </a:lvl2pPr>
            <a:lvl3pPr>
              <a:defRPr sz="2200"/>
            </a:lvl3pPr>
            <a:lvl4pPr>
              <a:defRPr sz="2200"/>
            </a:lvl4pPr>
            <a:lvl5pPr>
              <a:defRPr sz="22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457200" y="1435100"/>
            <a:ext cx="3008313" cy="4691063"/>
          </a:xfrm>
        </p:spPr>
        <p:txBody>
          <a:bodyPr>
            <a:normAutofit/>
          </a:bodyPr>
          <a:lstStyle>
            <a:lvl1pPr marL="0" indent="0">
              <a:buNone/>
              <a:defRPr sz="2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7" name="Slide Number Placeholder 6"/>
          <p:cNvSpPr>
            <a:spLocks noGrp="1"/>
          </p:cNvSpPr>
          <p:nvPr>
            <p:ph type="sldNum" sz="quarter" idx="12"/>
          </p:nvPr>
        </p:nvSpPr>
        <p:spPr/>
        <p:txBody>
          <a:bodyPr/>
          <a:lstStyle/>
          <a:p>
            <a:fld id="{5DFF13A9-1037-4D5A-A349-B944681F0EB5}" type="slidenum">
              <a:rPr lang="en-US" smtClean="0"/>
              <a:pPr/>
              <a:t>‹#›</a:t>
            </a:fld>
            <a:endParaRPr lang="en-US" dirty="0"/>
          </a:p>
        </p:txBody>
      </p:sp>
    </p:spTree>
    <p:extLst>
      <p:ext uri="{BB962C8B-B14F-4D97-AF65-F5344CB8AC3E}">
        <p14:creationId xmlns:p14="http://schemas.microsoft.com/office/powerpoint/2010/main" val="234763757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normAutofit/>
          </a:bodyPr>
          <a:lstStyle>
            <a:lvl1pPr algn="l">
              <a:defRPr sz="2600" b="1"/>
            </a:lvl1pPr>
          </a:lstStyle>
          <a:p>
            <a:r>
              <a:rPr lang="en-US" dirty="0"/>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normAutofit/>
          </a:bodyPr>
          <a:lstStyle>
            <a:lvl1pPr marL="0" indent="0">
              <a:buNone/>
              <a:defRPr sz="2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7" name="Slide Number Placeholder 6"/>
          <p:cNvSpPr>
            <a:spLocks noGrp="1"/>
          </p:cNvSpPr>
          <p:nvPr>
            <p:ph type="sldNum" sz="quarter" idx="12"/>
          </p:nvPr>
        </p:nvSpPr>
        <p:spPr/>
        <p:txBody>
          <a:bodyPr/>
          <a:lstStyle/>
          <a:p>
            <a:fld id="{5DFF13A9-1037-4D5A-A349-B944681F0EB5}" type="slidenum">
              <a:rPr lang="en-US" smtClean="0"/>
              <a:pPr/>
              <a:t>‹#›</a:t>
            </a:fld>
            <a:endParaRPr lang="en-US" dirty="0"/>
          </a:p>
        </p:txBody>
      </p:sp>
    </p:spTree>
    <p:extLst>
      <p:ext uri="{BB962C8B-B14F-4D97-AF65-F5344CB8AC3E}">
        <p14:creationId xmlns:p14="http://schemas.microsoft.com/office/powerpoint/2010/main" val="9800426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p:txBody>
          <a:bodyPr/>
          <a:lstStyle/>
          <a:p>
            <a:fld id="{5DFF13A9-1037-4D5A-A349-B944681F0EB5}" type="slidenum">
              <a:rPr lang="en-US" smtClean="0"/>
              <a:pPr/>
              <a:t>‹#›</a:t>
            </a:fld>
            <a:endParaRPr lang="en-US" dirty="0"/>
          </a:p>
        </p:txBody>
      </p:sp>
    </p:spTree>
    <p:extLst>
      <p:ext uri="{BB962C8B-B14F-4D97-AF65-F5344CB8AC3E}">
        <p14:creationId xmlns:p14="http://schemas.microsoft.com/office/powerpoint/2010/main" val="88731967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p:txBody>
          <a:bodyPr/>
          <a:lstStyle/>
          <a:p>
            <a:fld id="{5DFF13A9-1037-4D5A-A349-B944681F0EB5}" type="slidenum">
              <a:rPr lang="en-US" smtClean="0"/>
              <a:pPr/>
              <a:t>‹#›</a:t>
            </a:fld>
            <a:endParaRPr lang="en-US" dirty="0"/>
          </a:p>
        </p:txBody>
      </p:sp>
    </p:spTree>
    <p:extLst>
      <p:ext uri="{BB962C8B-B14F-4D97-AF65-F5344CB8AC3E}">
        <p14:creationId xmlns:p14="http://schemas.microsoft.com/office/powerpoint/2010/main" val="425693553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9135F0-1EE7-4775-BBD5-A6CA04477741}"/>
              </a:ext>
            </a:extLst>
          </p:cNvPr>
          <p:cNvSpPr>
            <a:spLocks noGrp="1"/>
          </p:cNvSpPr>
          <p:nvPr>
            <p:ph type="title"/>
          </p:nvPr>
        </p:nvSpPr>
        <p:spPr/>
        <p:txBody>
          <a:bodyPr/>
          <a:lstStyle/>
          <a:p>
            <a:r>
              <a:rPr lang="en-US"/>
              <a:t>Click to edit Master title style</a:t>
            </a:r>
          </a:p>
        </p:txBody>
      </p:sp>
      <p:sp>
        <p:nvSpPr>
          <p:cNvPr id="3" name="Slide Number Placeholder 2">
            <a:extLst>
              <a:ext uri="{FF2B5EF4-FFF2-40B4-BE49-F238E27FC236}">
                <a16:creationId xmlns:a16="http://schemas.microsoft.com/office/drawing/2014/main" id="{DC3116B1-08E8-44A5-B9B9-00D3D4C6C0F6}"/>
              </a:ext>
            </a:extLst>
          </p:cNvPr>
          <p:cNvSpPr>
            <a:spLocks noGrp="1"/>
          </p:cNvSpPr>
          <p:nvPr>
            <p:ph type="sldNum" sz="quarter" idx="10"/>
          </p:nvPr>
        </p:nvSpPr>
        <p:spPr/>
        <p:txBody>
          <a:bodyPr/>
          <a:lstStyle/>
          <a:p>
            <a:fld id="{5DFF13A9-1037-4D5A-A349-B944681F0EB5}" type="slidenum">
              <a:rPr lang="en-US" smtClean="0"/>
              <a:pPr/>
              <a:t>‹#›</a:t>
            </a:fld>
            <a:endParaRPr lang="en-US" dirty="0"/>
          </a:p>
        </p:txBody>
      </p:sp>
    </p:spTree>
    <p:extLst>
      <p:ext uri="{BB962C8B-B14F-4D97-AF65-F5344CB8AC3E}">
        <p14:creationId xmlns:p14="http://schemas.microsoft.com/office/powerpoint/2010/main" val="24061212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1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sz="half" idx="1"/>
          </p:nvPr>
        </p:nvSpPr>
        <p:spPr>
          <a:xfrm>
            <a:off x="457200" y="1600200"/>
            <a:ext cx="4038600" cy="4525963"/>
          </a:xfrm>
        </p:spPr>
        <p:txBody>
          <a:bodyPr>
            <a:normAutofit/>
          </a:bodyPr>
          <a:lstStyle>
            <a:lvl1pPr>
              <a:defRPr sz="2200"/>
            </a:lvl1pPr>
            <a:lvl2pPr>
              <a:defRPr sz="2200"/>
            </a:lvl2pPr>
            <a:lvl3pPr>
              <a:defRPr sz="2200"/>
            </a:lvl3pPr>
            <a:lvl4pPr>
              <a:defRPr sz="2200"/>
            </a:lvl4pPr>
            <a:lvl5pPr>
              <a:defRPr sz="22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1600200"/>
            <a:ext cx="4038600" cy="4525963"/>
          </a:xfrm>
        </p:spPr>
        <p:txBody>
          <a:bodyPr>
            <a:normAutofit/>
          </a:bodyPr>
          <a:lstStyle>
            <a:lvl1pPr>
              <a:defRPr sz="2200"/>
            </a:lvl1pPr>
            <a:lvl2pPr>
              <a:defRPr sz="2200"/>
            </a:lvl2pPr>
            <a:lvl3pPr>
              <a:defRPr sz="2200"/>
            </a:lvl3pPr>
            <a:lvl4pPr>
              <a:defRPr sz="2200"/>
            </a:lvl4pPr>
            <a:lvl5pPr>
              <a:defRPr sz="22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p:cNvSpPr>
            <a:spLocks noGrp="1"/>
          </p:cNvSpPr>
          <p:nvPr>
            <p:ph type="sldNum" sz="quarter" idx="12"/>
          </p:nvPr>
        </p:nvSpPr>
        <p:spPr/>
        <p:txBody>
          <a:bodyPr/>
          <a:lstStyle/>
          <a:p>
            <a:fld id="{5DFF13A9-1037-4D5A-A349-B944681F0EB5}"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1_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noAutofit/>
          </a:bodyPr>
          <a:lstStyle>
            <a:lvl1pPr marL="0" indent="0">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0" y="2174875"/>
            <a:ext cx="4040188" cy="3951288"/>
          </a:xfrm>
        </p:spPr>
        <p:txBody>
          <a:bodyPr>
            <a:normAutofit/>
          </a:bodyPr>
          <a:lstStyle>
            <a:lvl1pPr>
              <a:defRPr sz="2200"/>
            </a:lvl1pPr>
            <a:lvl2pPr>
              <a:defRPr sz="2200"/>
            </a:lvl2pPr>
            <a:lvl3pPr>
              <a:defRPr sz="2200"/>
            </a:lvl3pPr>
            <a:lvl4pPr>
              <a:defRPr sz="2200"/>
            </a:lvl4pPr>
            <a:lvl5pPr>
              <a:defRPr sz="22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5" y="1535113"/>
            <a:ext cx="4041775" cy="639762"/>
          </a:xfrm>
        </p:spPr>
        <p:txBody>
          <a:bodyPr anchor="b">
            <a:noAutofit/>
          </a:bodyPr>
          <a:lstStyle>
            <a:lvl1pPr marL="0" indent="0">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5" y="2174875"/>
            <a:ext cx="4041775" cy="3951288"/>
          </a:xfrm>
        </p:spPr>
        <p:txBody>
          <a:bodyPr>
            <a:normAutofit/>
          </a:bodyPr>
          <a:lstStyle>
            <a:lvl1pPr>
              <a:defRPr sz="2200"/>
            </a:lvl1pPr>
            <a:lvl2pPr>
              <a:defRPr sz="2200"/>
            </a:lvl2pPr>
            <a:lvl3pPr>
              <a:defRPr sz="2200"/>
            </a:lvl3pPr>
            <a:lvl4pPr>
              <a:defRPr sz="2200"/>
            </a:lvl4pPr>
            <a:lvl5pPr>
              <a:defRPr sz="22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Slide Number Placeholder 8"/>
          <p:cNvSpPr>
            <a:spLocks noGrp="1"/>
          </p:cNvSpPr>
          <p:nvPr>
            <p:ph type="sldNum" sz="quarter" idx="12"/>
          </p:nvPr>
        </p:nvSpPr>
        <p:spPr/>
        <p:txBody>
          <a:bodyPr/>
          <a:lstStyle/>
          <a:p>
            <a:fld id="{5DFF13A9-1037-4D5A-A349-B944681F0EB5}"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Slide Number Placeholder 4"/>
          <p:cNvSpPr>
            <a:spLocks noGrp="1"/>
          </p:cNvSpPr>
          <p:nvPr>
            <p:ph type="sldNum" sz="quarter" idx="12"/>
          </p:nvPr>
        </p:nvSpPr>
        <p:spPr/>
        <p:txBody>
          <a:bodyPr/>
          <a:lstStyle/>
          <a:p>
            <a:fld id="{5DFF13A9-1037-4D5A-A349-B944681F0EB5}"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20040" y="228600"/>
            <a:ext cx="7772400" cy="1143000"/>
          </a:xfrm>
        </p:spPr>
        <p:txBody>
          <a:bodyPr>
            <a:normAutofit/>
          </a:bodyPr>
          <a:lstStyle>
            <a:lvl1pPr algn="l">
              <a:defRPr sz="4200">
                <a:solidFill>
                  <a:srgbClr val="002F80"/>
                </a:solidFill>
                <a:latin typeface="Times New Roman" pitchFamily="18" charset="0"/>
                <a:cs typeface="Times New Roman" pitchFamily="18" charset="0"/>
              </a:defRPr>
            </a:lvl1pPr>
          </a:lstStyle>
          <a:p>
            <a:r>
              <a:rPr lang="en-US"/>
              <a:t>Click to edit Master title style</a:t>
            </a:r>
          </a:p>
        </p:txBody>
      </p:sp>
      <p:sp>
        <p:nvSpPr>
          <p:cNvPr id="3" name="Subtitle 2"/>
          <p:cNvSpPr>
            <a:spLocks noGrp="1"/>
          </p:cNvSpPr>
          <p:nvPr>
            <p:ph type="subTitle" idx="1"/>
          </p:nvPr>
        </p:nvSpPr>
        <p:spPr>
          <a:xfrm>
            <a:off x="320040" y="1371600"/>
            <a:ext cx="6400800" cy="1371600"/>
          </a:xfrm>
        </p:spPr>
        <p:txBody>
          <a:bodyPr>
            <a:normAutofit/>
          </a:bodyPr>
          <a:lstStyle>
            <a:lvl1pPr marL="0" indent="0" algn="l">
              <a:buNone/>
              <a:defRPr sz="2500">
                <a:solidFill>
                  <a:srgbClr val="333333"/>
                </a:solidFill>
                <a:latin typeface="Arial" pitchFamily="34" charset="0"/>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6" name="Slide Number Placeholder 5"/>
          <p:cNvSpPr>
            <a:spLocks noGrp="1"/>
          </p:cNvSpPr>
          <p:nvPr>
            <p:ph type="sldNum" sz="quarter" idx="12"/>
          </p:nvPr>
        </p:nvSpPr>
        <p:spPr/>
        <p:txBody>
          <a:bodyPr/>
          <a:lstStyle>
            <a:lvl1pPr>
              <a:defRPr>
                <a:latin typeface="Arial" pitchFamily="34" charset="0"/>
                <a:cs typeface="Arial" pitchFamily="34" charset="0"/>
              </a:defRPr>
            </a:lvl1pPr>
          </a:lstStyle>
          <a:p>
            <a:fld id="{5DFF13A9-1037-4D5A-A349-B944681F0EB5}"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457200" y="1600201"/>
            <a:ext cx="8229600" cy="4069972"/>
          </a:xfrm>
        </p:spPr>
        <p:txBody>
          <a:bodyPr>
            <a:normAutofit/>
          </a:bodyPr>
          <a:lstStyle>
            <a:lvl1pPr>
              <a:spcBef>
                <a:spcPts val="600"/>
              </a:spcBef>
              <a:defRPr sz="2200"/>
            </a:lvl1pPr>
            <a:lvl2pPr>
              <a:spcBef>
                <a:spcPts val="600"/>
              </a:spcBef>
              <a:defRPr sz="2200"/>
            </a:lvl2pPr>
            <a:lvl3pPr>
              <a:spcBef>
                <a:spcPts val="600"/>
              </a:spcBef>
              <a:defRPr sz="2200"/>
            </a:lvl3pPr>
            <a:lvl4pPr>
              <a:spcBef>
                <a:spcPts val="600"/>
              </a:spcBef>
              <a:defRPr sz="2200"/>
            </a:lvl4pPr>
            <a:lvl5pPr>
              <a:spcBef>
                <a:spcPts val="600"/>
              </a:spcBef>
              <a:defRPr sz="22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p:txBody>
          <a:bodyPr/>
          <a:lstStyle/>
          <a:p>
            <a:fld id="{5DFF13A9-1037-4D5A-A349-B944681F0EB5}" type="slidenum">
              <a:rPr lang="en-US" smtClean="0"/>
              <a:pPr/>
              <a:t>‹#›</a:t>
            </a:fld>
            <a:endParaRPr lang="en-US" dirty="0"/>
          </a:p>
        </p:txBody>
      </p:sp>
      <p:grpSp>
        <p:nvGrpSpPr>
          <p:cNvPr id="5" name="Group 4">
            <a:extLst>
              <a:ext uri="{FF2B5EF4-FFF2-40B4-BE49-F238E27FC236}">
                <a16:creationId xmlns:a16="http://schemas.microsoft.com/office/drawing/2014/main" id="{4954F127-1CCC-4715-B11A-2A751ADB0FA1}"/>
              </a:ext>
            </a:extLst>
          </p:cNvPr>
          <p:cNvGrpSpPr/>
          <p:nvPr userDrawn="1"/>
        </p:nvGrpSpPr>
        <p:grpSpPr>
          <a:xfrm>
            <a:off x="381000" y="5924460"/>
            <a:ext cx="1514445" cy="760229"/>
            <a:chOff x="11153731" y="8820150"/>
            <a:chExt cx="1506855" cy="638175"/>
          </a:xfrm>
        </p:grpSpPr>
        <p:sp>
          <p:nvSpPr>
            <p:cNvPr id="7" name="object 28">
              <a:extLst>
                <a:ext uri="{FF2B5EF4-FFF2-40B4-BE49-F238E27FC236}">
                  <a16:creationId xmlns:a16="http://schemas.microsoft.com/office/drawing/2014/main" id="{57348D57-BF56-4B2F-9519-1266D4A0A8A8}"/>
                </a:ext>
              </a:extLst>
            </p:cNvPr>
            <p:cNvSpPr/>
            <p:nvPr/>
          </p:nvSpPr>
          <p:spPr>
            <a:xfrm>
              <a:off x="11153731" y="8820150"/>
              <a:ext cx="1506855" cy="638175"/>
            </a:xfrm>
            <a:custGeom>
              <a:avLst/>
              <a:gdLst/>
              <a:ahLst/>
              <a:cxnLst/>
              <a:rect l="l" t="t" r="r" b="b"/>
              <a:pathLst>
                <a:path w="1506854" h="638175">
                  <a:moveTo>
                    <a:pt x="0" y="638174"/>
                  </a:moveTo>
                  <a:lnTo>
                    <a:pt x="1506855" y="638174"/>
                  </a:lnTo>
                  <a:lnTo>
                    <a:pt x="1506855" y="0"/>
                  </a:lnTo>
                  <a:lnTo>
                    <a:pt x="0" y="0"/>
                  </a:lnTo>
                  <a:lnTo>
                    <a:pt x="0" y="638174"/>
                  </a:lnTo>
                  <a:close/>
                </a:path>
              </a:pathLst>
            </a:custGeom>
            <a:ln w="25400">
              <a:solidFill>
                <a:srgbClr val="FF0000"/>
              </a:solidFill>
              <a:prstDash val="lgDash"/>
            </a:ln>
          </p:spPr>
          <p:txBody>
            <a:bodyPr wrap="square" lIns="0" tIns="0" rIns="0" bIns="0" rtlCol="0"/>
            <a:lstStyle/>
            <a:p>
              <a:pPr eaLnBrk="1" fontAlgn="auto" hangingPunct="1">
                <a:spcBef>
                  <a:spcPts val="0"/>
                </a:spcBef>
                <a:spcAft>
                  <a:spcPts val="0"/>
                </a:spcAft>
              </a:pPr>
              <a:endParaRPr sz="1227">
                <a:solidFill>
                  <a:prstClr val="black"/>
                </a:solidFill>
                <a:latin typeface="Calibri"/>
              </a:endParaRPr>
            </a:p>
          </p:txBody>
        </p:sp>
        <p:sp>
          <p:nvSpPr>
            <p:cNvPr id="8" name="object 37">
              <a:extLst>
                <a:ext uri="{FF2B5EF4-FFF2-40B4-BE49-F238E27FC236}">
                  <a16:creationId xmlns:a16="http://schemas.microsoft.com/office/drawing/2014/main" id="{7A011D0F-F6BB-4B9C-8C52-F1C7213BD54E}"/>
                </a:ext>
              </a:extLst>
            </p:cNvPr>
            <p:cNvSpPr txBox="1">
              <a:spLocks/>
            </p:cNvSpPr>
            <p:nvPr/>
          </p:nvSpPr>
          <p:spPr>
            <a:xfrm>
              <a:off x="11328090" y="9033543"/>
              <a:ext cx="1301115" cy="211320"/>
            </a:xfrm>
            <a:prstGeom prst="rect">
              <a:avLst/>
            </a:prstGeom>
            <a:ln>
              <a:noFill/>
            </a:ln>
          </p:spPr>
          <p:txBody>
            <a:bodyPr vert="horz" wrap="square" lIns="0" tIns="0" rIns="0" bIns="0" rtlCol="0">
              <a:spAutoFit/>
            </a:bodyPr>
            <a:lstStyle>
              <a:defPPr>
                <a:defRPr lang="en-US"/>
              </a:defPPr>
              <a:lvl1pPr marL="0" algn="l" defTabSz="914400" rtl="0" eaLnBrk="1" latinLnBrk="0" hangingPunct="1">
                <a:defRPr sz="1800" b="1" i="0" kern="1200">
                  <a:solidFill>
                    <a:schemeClr val="bg1"/>
                  </a:solidFill>
                  <a:latin typeface="Calibri"/>
                  <a:ea typeface="+mn-ea"/>
                  <a:cs typeface="Calibri"/>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8659" fontAlgn="auto">
                <a:spcBef>
                  <a:spcPts val="0"/>
                </a:spcBef>
                <a:spcAft>
                  <a:spcPts val="0"/>
                </a:spcAft>
              </a:pPr>
              <a:r>
                <a:rPr lang="en-US" sz="1636" dirty="0">
                  <a:solidFill>
                    <a:srgbClr val="FF0000"/>
                  </a:solidFill>
                </a:rPr>
                <a:t>Spo</a:t>
              </a:r>
              <a:r>
                <a:rPr lang="en-US" sz="1636" spc="-7" dirty="0">
                  <a:solidFill>
                    <a:srgbClr val="FF0000"/>
                  </a:solidFill>
                </a:rPr>
                <a:t>n</a:t>
              </a:r>
              <a:r>
                <a:rPr lang="en-US" sz="1636" dirty="0">
                  <a:solidFill>
                    <a:srgbClr val="FF0000"/>
                  </a:solidFill>
                </a:rPr>
                <a:t>sor </a:t>
              </a:r>
              <a:r>
                <a:rPr lang="en-US" sz="1636" spc="-7" dirty="0">
                  <a:solidFill>
                    <a:srgbClr val="FF0000"/>
                  </a:solidFill>
                </a:rPr>
                <a:t>L</a:t>
              </a:r>
              <a:r>
                <a:rPr lang="en-US" sz="1636" dirty="0">
                  <a:solidFill>
                    <a:srgbClr val="FF0000"/>
                  </a:solidFill>
                </a:rPr>
                <a:t>ogo</a:t>
              </a:r>
            </a:p>
          </p:txBody>
        </p:sp>
      </p:gr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normAutofit/>
          </a:bodyPr>
          <a:lstStyle>
            <a:lvl1pPr marL="0" indent="0">
              <a:buNone/>
              <a:defRPr sz="22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Slide Number Placeholder 5"/>
          <p:cNvSpPr>
            <a:spLocks noGrp="1"/>
          </p:cNvSpPr>
          <p:nvPr>
            <p:ph type="sldNum" sz="quarter" idx="12"/>
          </p:nvPr>
        </p:nvSpPr>
        <p:spPr/>
        <p:txBody>
          <a:bodyPr/>
          <a:lstStyle/>
          <a:p>
            <a:fld id="{5DFF13A9-1037-4D5A-A349-B944681F0EB5}"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3" Type="http://schemas.openxmlformats.org/officeDocument/2006/relationships/slideLayout" Target="../slideLayouts/slideLayout20.xml"/><Relationship Id="rId7" Type="http://schemas.openxmlformats.org/officeDocument/2006/relationships/slideLayout" Target="../slideLayouts/slideLayout24.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theme" Target="../theme/theme2.xml"/><Relationship Id="rId5" Type="http://schemas.openxmlformats.org/officeDocument/2006/relationships/slideLayout" Target="../slideLayouts/slideLayout22.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5.xml"/><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theme" Target="../theme/theme3.xml"/><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0" Type="http://schemas.openxmlformats.org/officeDocument/2006/relationships/slideLayout" Target="../slideLayouts/slideLayout37.xml"/><Relationship Id="rId4" Type="http://schemas.openxmlformats.org/officeDocument/2006/relationships/slideLayout" Target="../slideLayouts/slideLayout31.xml"/><Relationship Id="rId9" Type="http://schemas.openxmlformats.org/officeDocument/2006/relationships/slideLayout" Target="../slideLayouts/slideLayout3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400">
                <a:solidFill>
                  <a:schemeClr val="tx1">
                    <a:tint val="75000"/>
                  </a:schemeClr>
                </a:solidFill>
                <a:latin typeface="Arial" pitchFamily="34" charset="0"/>
                <a:cs typeface="Arial" pitchFamily="34" charset="0"/>
              </a:defRPr>
            </a:lvl1pPr>
          </a:lstStyle>
          <a:p>
            <a:fld id="{5DFF13A9-1037-4D5A-A349-B944681F0EB5}" type="slidenum">
              <a:rPr lang="en-US" smtClean="0"/>
              <a:pPr/>
              <a:t>‹#›</a:t>
            </a:fld>
            <a:endParaRPr lang="en-US" dirty="0"/>
          </a:p>
        </p:txBody>
      </p:sp>
      <p:grpSp>
        <p:nvGrpSpPr>
          <p:cNvPr id="7" name="Group 6">
            <a:extLst>
              <a:ext uri="{FF2B5EF4-FFF2-40B4-BE49-F238E27FC236}">
                <a16:creationId xmlns:a16="http://schemas.microsoft.com/office/drawing/2014/main" id="{DC669AC1-18EE-4A63-9151-75796B31E846}"/>
              </a:ext>
            </a:extLst>
          </p:cNvPr>
          <p:cNvGrpSpPr/>
          <p:nvPr userDrawn="1"/>
        </p:nvGrpSpPr>
        <p:grpSpPr>
          <a:xfrm>
            <a:off x="381000" y="5924460"/>
            <a:ext cx="1514445" cy="760229"/>
            <a:chOff x="11153731" y="8820150"/>
            <a:chExt cx="1506855" cy="638175"/>
          </a:xfrm>
        </p:grpSpPr>
        <p:sp>
          <p:nvSpPr>
            <p:cNvPr id="8" name="object 28">
              <a:extLst>
                <a:ext uri="{FF2B5EF4-FFF2-40B4-BE49-F238E27FC236}">
                  <a16:creationId xmlns:a16="http://schemas.microsoft.com/office/drawing/2014/main" id="{D125A6B0-5384-4B99-815F-AB91A65E87C0}"/>
                </a:ext>
              </a:extLst>
            </p:cNvPr>
            <p:cNvSpPr/>
            <p:nvPr/>
          </p:nvSpPr>
          <p:spPr>
            <a:xfrm>
              <a:off x="11153731" y="8820150"/>
              <a:ext cx="1506855" cy="638175"/>
            </a:xfrm>
            <a:custGeom>
              <a:avLst/>
              <a:gdLst/>
              <a:ahLst/>
              <a:cxnLst/>
              <a:rect l="l" t="t" r="r" b="b"/>
              <a:pathLst>
                <a:path w="1506854" h="638175">
                  <a:moveTo>
                    <a:pt x="0" y="638174"/>
                  </a:moveTo>
                  <a:lnTo>
                    <a:pt x="1506855" y="638174"/>
                  </a:lnTo>
                  <a:lnTo>
                    <a:pt x="1506855" y="0"/>
                  </a:lnTo>
                  <a:lnTo>
                    <a:pt x="0" y="0"/>
                  </a:lnTo>
                  <a:lnTo>
                    <a:pt x="0" y="638174"/>
                  </a:lnTo>
                  <a:close/>
                </a:path>
              </a:pathLst>
            </a:custGeom>
            <a:ln w="25400">
              <a:solidFill>
                <a:srgbClr val="FF0000"/>
              </a:solidFill>
              <a:prstDash val="lgDash"/>
            </a:ln>
          </p:spPr>
          <p:txBody>
            <a:bodyPr wrap="square" lIns="0" tIns="0" rIns="0" bIns="0" rtlCol="0"/>
            <a:lstStyle/>
            <a:p>
              <a:pPr eaLnBrk="1" fontAlgn="auto" hangingPunct="1">
                <a:spcBef>
                  <a:spcPts val="0"/>
                </a:spcBef>
                <a:spcAft>
                  <a:spcPts val="0"/>
                </a:spcAft>
              </a:pPr>
              <a:endParaRPr sz="1227">
                <a:solidFill>
                  <a:prstClr val="black"/>
                </a:solidFill>
                <a:latin typeface="Calibri"/>
              </a:endParaRPr>
            </a:p>
          </p:txBody>
        </p:sp>
        <p:sp>
          <p:nvSpPr>
            <p:cNvPr id="9" name="object 37">
              <a:extLst>
                <a:ext uri="{FF2B5EF4-FFF2-40B4-BE49-F238E27FC236}">
                  <a16:creationId xmlns:a16="http://schemas.microsoft.com/office/drawing/2014/main" id="{5A13908E-2305-4C09-B02E-2D11844BC1AF}"/>
                </a:ext>
              </a:extLst>
            </p:cNvPr>
            <p:cNvSpPr txBox="1">
              <a:spLocks/>
            </p:cNvSpPr>
            <p:nvPr/>
          </p:nvSpPr>
          <p:spPr>
            <a:xfrm>
              <a:off x="11328090" y="9033543"/>
              <a:ext cx="1301115" cy="211320"/>
            </a:xfrm>
            <a:prstGeom prst="rect">
              <a:avLst/>
            </a:prstGeom>
            <a:ln>
              <a:noFill/>
            </a:ln>
          </p:spPr>
          <p:txBody>
            <a:bodyPr vert="horz" wrap="square" lIns="0" tIns="0" rIns="0" bIns="0" rtlCol="0">
              <a:spAutoFit/>
            </a:bodyPr>
            <a:lstStyle>
              <a:defPPr>
                <a:defRPr lang="en-US"/>
              </a:defPPr>
              <a:lvl1pPr marL="0" algn="l" defTabSz="914400" rtl="0" eaLnBrk="1" latinLnBrk="0" hangingPunct="1">
                <a:defRPr sz="1800" b="1" i="0" kern="1200">
                  <a:solidFill>
                    <a:schemeClr val="bg1"/>
                  </a:solidFill>
                  <a:latin typeface="Calibri"/>
                  <a:ea typeface="+mn-ea"/>
                  <a:cs typeface="Calibri"/>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8659" fontAlgn="auto">
                <a:spcBef>
                  <a:spcPts val="0"/>
                </a:spcBef>
                <a:spcAft>
                  <a:spcPts val="0"/>
                </a:spcAft>
              </a:pPr>
              <a:r>
                <a:rPr lang="en-US" sz="1636" dirty="0">
                  <a:solidFill>
                    <a:srgbClr val="FF0000"/>
                  </a:solidFill>
                </a:rPr>
                <a:t>Spo</a:t>
              </a:r>
              <a:r>
                <a:rPr lang="en-US" sz="1636" spc="-7" dirty="0">
                  <a:solidFill>
                    <a:srgbClr val="FF0000"/>
                  </a:solidFill>
                </a:rPr>
                <a:t>n</a:t>
              </a:r>
              <a:r>
                <a:rPr lang="en-US" sz="1636" dirty="0">
                  <a:solidFill>
                    <a:srgbClr val="FF0000"/>
                  </a:solidFill>
                </a:rPr>
                <a:t>sor </a:t>
              </a:r>
              <a:r>
                <a:rPr lang="en-US" sz="1636" spc="-7" dirty="0">
                  <a:solidFill>
                    <a:srgbClr val="FF0000"/>
                  </a:solidFill>
                </a:rPr>
                <a:t>L</a:t>
              </a:r>
              <a:r>
                <a:rPr lang="en-US" sz="1636" dirty="0">
                  <a:solidFill>
                    <a:srgbClr val="FF0000"/>
                  </a:solidFill>
                </a:rPr>
                <a:t>ogo</a:t>
              </a:r>
            </a:p>
          </p:txBody>
        </p:sp>
      </p:grpSp>
    </p:spTree>
  </p:cSld>
  <p:clrMap bg1="lt1" tx1="dk1" bg2="lt2" tx2="dk2" accent1="accent1" accent2="accent2" accent3="accent3" accent4="accent4" accent5="accent5" accent6="accent6" hlink="hlink" folHlink="folHlink"/>
  <p:sldLayoutIdLst>
    <p:sldLayoutId id="2147483752" r:id="rId1"/>
    <p:sldLayoutId id="2147483753" r:id="rId2"/>
    <p:sldLayoutId id="2147483754" r:id="rId3"/>
    <p:sldLayoutId id="2147483755" r:id="rId4"/>
    <p:sldLayoutId id="2147483756" r:id="rId5"/>
    <p:sldLayoutId id="2147483757" r:id="rId6"/>
    <p:sldLayoutId id="2147483742" r:id="rId7"/>
    <p:sldLayoutId id="2147483743" r:id="rId8"/>
    <p:sldLayoutId id="2147483744" r:id="rId9"/>
    <p:sldLayoutId id="2147483745" r:id="rId10"/>
    <p:sldLayoutId id="2147483746" r:id="rId11"/>
    <p:sldLayoutId id="2147483747" r:id="rId12"/>
    <p:sldLayoutId id="2147483748" r:id="rId13"/>
    <p:sldLayoutId id="2147483749" r:id="rId14"/>
    <p:sldLayoutId id="2147483750" r:id="rId15"/>
    <p:sldLayoutId id="2147483751" r:id="rId16"/>
    <p:sldLayoutId id="2147483740" r:id="rId17"/>
  </p:sldLayoutIdLst>
  <p:hf hdr="0" ftr="0" dt="0"/>
  <p:txStyles>
    <p:titleStyle>
      <a:lvl1pPr algn="l" defTabSz="914400" rtl="0" eaLnBrk="1" latinLnBrk="0" hangingPunct="1">
        <a:spcBef>
          <a:spcPct val="0"/>
        </a:spcBef>
        <a:buNone/>
        <a:defRPr sz="4200" kern="1200">
          <a:solidFill>
            <a:srgbClr val="002F80"/>
          </a:solidFill>
          <a:latin typeface="Times New Roman" pitchFamily="18" charset="0"/>
          <a:ea typeface="+mj-ea"/>
          <a:cs typeface="Times New Roman" pitchFamily="18" charset="0"/>
        </a:defRPr>
      </a:lvl1pPr>
    </p:titleStyle>
    <p:bodyStyle>
      <a:lvl1pPr marL="234950" indent="-234950" algn="l" defTabSz="914400" rtl="0" eaLnBrk="1" latinLnBrk="0" hangingPunct="1">
        <a:spcBef>
          <a:spcPct val="20000"/>
        </a:spcBef>
        <a:buFont typeface="Wingdings" pitchFamily="2" charset="2"/>
        <a:buChar char="§"/>
        <a:defRPr sz="2200" kern="1200">
          <a:solidFill>
            <a:srgbClr val="333333"/>
          </a:solidFill>
          <a:latin typeface="Arial" pitchFamily="34" charset="0"/>
          <a:ea typeface="+mn-ea"/>
          <a:cs typeface="Arial" pitchFamily="34" charset="0"/>
        </a:defRPr>
      </a:lvl1pPr>
      <a:lvl2pPr marL="457200" indent="-234950" algn="l" defTabSz="914400" rtl="0" eaLnBrk="1" latinLnBrk="0" hangingPunct="1">
        <a:spcBef>
          <a:spcPct val="20000"/>
        </a:spcBef>
        <a:buFont typeface="Arial" pitchFamily="34" charset="0"/>
        <a:buChar char="–"/>
        <a:defRPr sz="2200" kern="1200">
          <a:solidFill>
            <a:srgbClr val="333333"/>
          </a:solidFill>
          <a:latin typeface="Arial" pitchFamily="34" charset="0"/>
          <a:ea typeface="+mn-ea"/>
          <a:cs typeface="Arial" pitchFamily="34" charset="0"/>
        </a:defRPr>
      </a:lvl2pPr>
      <a:lvl3pPr marL="692150" indent="-234950" algn="l" defTabSz="914400" rtl="0" eaLnBrk="1" latinLnBrk="0" hangingPunct="1">
        <a:spcBef>
          <a:spcPct val="20000"/>
        </a:spcBef>
        <a:buFont typeface="Wingdings" pitchFamily="2" charset="2"/>
        <a:buChar char="§"/>
        <a:defRPr sz="2200" kern="1200">
          <a:solidFill>
            <a:srgbClr val="333333"/>
          </a:solidFill>
          <a:latin typeface="Arial" pitchFamily="34" charset="0"/>
          <a:ea typeface="+mn-ea"/>
          <a:cs typeface="Arial" pitchFamily="34" charset="0"/>
        </a:defRPr>
      </a:lvl3pPr>
      <a:lvl4pPr marL="914400" indent="-234950" algn="l" defTabSz="914400" rtl="0" eaLnBrk="1" latinLnBrk="0" hangingPunct="1">
        <a:spcBef>
          <a:spcPct val="20000"/>
        </a:spcBef>
        <a:buFont typeface="Arial" pitchFamily="34" charset="0"/>
        <a:buChar char="–"/>
        <a:defRPr sz="2000" kern="1200">
          <a:solidFill>
            <a:srgbClr val="333333"/>
          </a:solidFill>
          <a:latin typeface="Arial" pitchFamily="34" charset="0"/>
          <a:ea typeface="+mn-ea"/>
          <a:cs typeface="Arial" pitchFamily="34" charset="0"/>
        </a:defRPr>
      </a:lvl4pPr>
      <a:lvl5pPr marL="1149350" indent="-234950" algn="l" defTabSz="914400" rtl="0" eaLnBrk="1" latinLnBrk="0" hangingPunct="1">
        <a:spcBef>
          <a:spcPct val="20000"/>
        </a:spcBef>
        <a:buFont typeface="Wingdings" pitchFamily="2" charset="2"/>
        <a:buChar char="§"/>
        <a:defRPr sz="2000" kern="1200">
          <a:solidFill>
            <a:srgbClr val="333333"/>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400">
                <a:solidFill>
                  <a:schemeClr val="tx1">
                    <a:tint val="75000"/>
                  </a:schemeClr>
                </a:solidFill>
                <a:latin typeface="Arial" pitchFamily="34" charset="0"/>
                <a:cs typeface="Arial" pitchFamily="34" charset="0"/>
              </a:defRPr>
            </a:lvl1pPr>
          </a:lstStyle>
          <a:p>
            <a:fld id="{5DFF13A9-1037-4D5A-A349-B944681F0EB5}" type="slidenum">
              <a:rPr lang="en-US" smtClean="0"/>
              <a:pPr/>
              <a:t>‹#›</a:t>
            </a:fld>
            <a:endParaRPr lang="en-US" dirty="0"/>
          </a:p>
        </p:txBody>
      </p:sp>
      <p:grpSp>
        <p:nvGrpSpPr>
          <p:cNvPr id="5" name="Group 4">
            <a:extLst>
              <a:ext uri="{FF2B5EF4-FFF2-40B4-BE49-F238E27FC236}">
                <a16:creationId xmlns:a16="http://schemas.microsoft.com/office/drawing/2014/main" id="{FCDA7BC4-8CBB-4A13-A96C-7EA38305D0A0}"/>
              </a:ext>
            </a:extLst>
          </p:cNvPr>
          <p:cNvGrpSpPr/>
          <p:nvPr userDrawn="1"/>
        </p:nvGrpSpPr>
        <p:grpSpPr>
          <a:xfrm>
            <a:off x="381000" y="5924460"/>
            <a:ext cx="1514445" cy="760229"/>
            <a:chOff x="11153731" y="8820150"/>
            <a:chExt cx="1506855" cy="638175"/>
          </a:xfrm>
        </p:grpSpPr>
        <p:sp>
          <p:nvSpPr>
            <p:cNvPr id="7" name="object 28">
              <a:extLst>
                <a:ext uri="{FF2B5EF4-FFF2-40B4-BE49-F238E27FC236}">
                  <a16:creationId xmlns:a16="http://schemas.microsoft.com/office/drawing/2014/main" id="{04990BD7-B2F2-42A4-9C1E-C04BF8AEDB40}"/>
                </a:ext>
              </a:extLst>
            </p:cNvPr>
            <p:cNvSpPr/>
            <p:nvPr/>
          </p:nvSpPr>
          <p:spPr>
            <a:xfrm>
              <a:off x="11153731" y="8820150"/>
              <a:ext cx="1506855" cy="638175"/>
            </a:xfrm>
            <a:custGeom>
              <a:avLst/>
              <a:gdLst/>
              <a:ahLst/>
              <a:cxnLst/>
              <a:rect l="l" t="t" r="r" b="b"/>
              <a:pathLst>
                <a:path w="1506854" h="638175">
                  <a:moveTo>
                    <a:pt x="0" y="638174"/>
                  </a:moveTo>
                  <a:lnTo>
                    <a:pt x="1506855" y="638174"/>
                  </a:lnTo>
                  <a:lnTo>
                    <a:pt x="1506855" y="0"/>
                  </a:lnTo>
                  <a:lnTo>
                    <a:pt x="0" y="0"/>
                  </a:lnTo>
                  <a:lnTo>
                    <a:pt x="0" y="638174"/>
                  </a:lnTo>
                  <a:close/>
                </a:path>
              </a:pathLst>
            </a:custGeom>
            <a:ln w="25400">
              <a:solidFill>
                <a:srgbClr val="FF0000"/>
              </a:solidFill>
              <a:prstDash val="lgDash"/>
            </a:ln>
          </p:spPr>
          <p:txBody>
            <a:bodyPr wrap="square" lIns="0" tIns="0" rIns="0" bIns="0" rtlCol="0"/>
            <a:lstStyle/>
            <a:p>
              <a:pPr eaLnBrk="1" fontAlgn="auto" hangingPunct="1">
                <a:spcBef>
                  <a:spcPts val="0"/>
                </a:spcBef>
                <a:spcAft>
                  <a:spcPts val="0"/>
                </a:spcAft>
              </a:pPr>
              <a:endParaRPr sz="1227">
                <a:solidFill>
                  <a:prstClr val="black"/>
                </a:solidFill>
                <a:latin typeface="Calibri"/>
              </a:endParaRPr>
            </a:p>
          </p:txBody>
        </p:sp>
        <p:sp>
          <p:nvSpPr>
            <p:cNvPr id="8" name="object 37">
              <a:extLst>
                <a:ext uri="{FF2B5EF4-FFF2-40B4-BE49-F238E27FC236}">
                  <a16:creationId xmlns:a16="http://schemas.microsoft.com/office/drawing/2014/main" id="{80D2866C-09AB-41ED-8D1E-B0BC8504AB39}"/>
                </a:ext>
              </a:extLst>
            </p:cNvPr>
            <p:cNvSpPr txBox="1">
              <a:spLocks/>
            </p:cNvSpPr>
            <p:nvPr/>
          </p:nvSpPr>
          <p:spPr>
            <a:xfrm>
              <a:off x="11328090" y="9033543"/>
              <a:ext cx="1301115" cy="211320"/>
            </a:xfrm>
            <a:prstGeom prst="rect">
              <a:avLst/>
            </a:prstGeom>
            <a:ln>
              <a:noFill/>
            </a:ln>
          </p:spPr>
          <p:txBody>
            <a:bodyPr vert="horz" wrap="square" lIns="0" tIns="0" rIns="0" bIns="0" rtlCol="0">
              <a:spAutoFit/>
            </a:bodyPr>
            <a:lstStyle>
              <a:defPPr>
                <a:defRPr lang="en-US"/>
              </a:defPPr>
              <a:lvl1pPr marL="0" algn="l" defTabSz="914400" rtl="0" eaLnBrk="1" latinLnBrk="0" hangingPunct="1">
                <a:defRPr sz="1800" b="1" i="0" kern="1200">
                  <a:solidFill>
                    <a:schemeClr val="bg1"/>
                  </a:solidFill>
                  <a:latin typeface="Calibri"/>
                  <a:ea typeface="+mn-ea"/>
                  <a:cs typeface="Calibri"/>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8659" fontAlgn="auto">
                <a:spcBef>
                  <a:spcPts val="0"/>
                </a:spcBef>
                <a:spcAft>
                  <a:spcPts val="0"/>
                </a:spcAft>
              </a:pPr>
              <a:r>
                <a:rPr lang="en-US" sz="1636" dirty="0">
                  <a:solidFill>
                    <a:srgbClr val="FF0000"/>
                  </a:solidFill>
                </a:rPr>
                <a:t>Spo</a:t>
              </a:r>
              <a:r>
                <a:rPr lang="en-US" sz="1636" spc="-7" dirty="0">
                  <a:solidFill>
                    <a:srgbClr val="FF0000"/>
                  </a:solidFill>
                </a:rPr>
                <a:t>n</a:t>
              </a:r>
              <a:r>
                <a:rPr lang="en-US" sz="1636" dirty="0">
                  <a:solidFill>
                    <a:srgbClr val="FF0000"/>
                  </a:solidFill>
                </a:rPr>
                <a:t>sor </a:t>
              </a:r>
              <a:r>
                <a:rPr lang="en-US" sz="1636" spc="-7" dirty="0">
                  <a:solidFill>
                    <a:srgbClr val="FF0000"/>
                  </a:solidFill>
                </a:rPr>
                <a:t>L</a:t>
              </a:r>
              <a:r>
                <a:rPr lang="en-US" sz="1636" dirty="0">
                  <a:solidFill>
                    <a:srgbClr val="FF0000"/>
                  </a:solidFill>
                </a:rPr>
                <a:t>ogo</a:t>
              </a:r>
            </a:p>
          </p:txBody>
        </p:sp>
      </p:grpSp>
    </p:spTree>
    <p:extLst>
      <p:ext uri="{BB962C8B-B14F-4D97-AF65-F5344CB8AC3E}">
        <p14:creationId xmlns:p14="http://schemas.microsoft.com/office/powerpoint/2010/main" val="2466930964"/>
      </p:ext>
    </p:extLst>
  </p:cSld>
  <p:clrMap bg1="lt1" tx1="dk1" bg2="lt2" tx2="dk2" accent1="accent1" accent2="accent2" accent3="accent3" accent4="accent4" accent5="accent5" accent6="accent6" hlink="hlink" folHlink="folHlink"/>
  <p:sldLayoutIdLst>
    <p:sldLayoutId id="2147483759" r:id="rId1"/>
    <p:sldLayoutId id="2147483760" r:id="rId2"/>
    <p:sldLayoutId id="2147483761" r:id="rId3"/>
    <p:sldLayoutId id="2147483762" r:id="rId4"/>
    <p:sldLayoutId id="2147483763" r:id="rId5"/>
    <p:sldLayoutId id="2147483764" r:id="rId6"/>
    <p:sldLayoutId id="2147483765" r:id="rId7"/>
    <p:sldLayoutId id="2147483766" r:id="rId8"/>
    <p:sldLayoutId id="2147483767" r:id="rId9"/>
    <p:sldLayoutId id="2147483768" r:id="rId10"/>
  </p:sldLayoutIdLst>
  <p:hf hdr="0" ftr="0" dt="0"/>
  <p:txStyles>
    <p:titleStyle>
      <a:lvl1pPr algn="l" defTabSz="914400" rtl="0" eaLnBrk="1" latinLnBrk="0" hangingPunct="1">
        <a:spcBef>
          <a:spcPct val="0"/>
        </a:spcBef>
        <a:buNone/>
        <a:defRPr sz="3600" kern="1200">
          <a:solidFill>
            <a:schemeClr val="bg2">
              <a:lumMod val="10000"/>
            </a:schemeClr>
          </a:solidFill>
          <a:latin typeface="Franklin Gothic Book" panose="020B0503020102020204" pitchFamily="34" charset="0"/>
          <a:ea typeface="+mj-ea"/>
          <a:cs typeface="Times New Roman" pitchFamily="18" charset="0"/>
        </a:defRPr>
      </a:lvl1pPr>
    </p:titleStyle>
    <p:bodyStyle>
      <a:lvl1pPr marL="234950" indent="-234950" algn="l" defTabSz="914400" rtl="0" eaLnBrk="1" latinLnBrk="0" hangingPunct="1">
        <a:spcBef>
          <a:spcPct val="20000"/>
        </a:spcBef>
        <a:buFont typeface="Wingdings" pitchFamily="2" charset="2"/>
        <a:buChar char="§"/>
        <a:defRPr sz="2200" kern="1200">
          <a:solidFill>
            <a:srgbClr val="333333"/>
          </a:solidFill>
          <a:latin typeface="Franklin Gothic Book" panose="020B0503020102020204" pitchFamily="34" charset="0"/>
          <a:ea typeface="+mn-ea"/>
          <a:cs typeface="Arial" pitchFamily="34" charset="0"/>
        </a:defRPr>
      </a:lvl1pPr>
      <a:lvl2pPr marL="457200" indent="-234950" algn="l" defTabSz="914400" rtl="0" eaLnBrk="1" latinLnBrk="0" hangingPunct="1">
        <a:spcBef>
          <a:spcPct val="20000"/>
        </a:spcBef>
        <a:buFont typeface="Arial" pitchFamily="34" charset="0"/>
        <a:buChar char="–"/>
        <a:defRPr sz="2200" kern="1200">
          <a:solidFill>
            <a:srgbClr val="333333"/>
          </a:solidFill>
          <a:latin typeface="Franklin Gothic Book" panose="020B0503020102020204" pitchFamily="34" charset="0"/>
          <a:ea typeface="+mn-ea"/>
          <a:cs typeface="Arial" pitchFamily="34" charset="0"/>
        </a:defRPr>
      </a:lvl2pPr>
      <a:lvl3pPr marL="692150" indent="-234950" algn="l" defTabSz="914400" rtl="0" eaLnBrk="1" latinLnBrk="0" hangingPunct="1">
        <a:spcBef>
          <a:spcPct val="20000"/>
        </a:spcBef>
        <a:buFont typeface="Wingdings" pitchFamily="2" charset="2"/>
        <a:buChar char="§"/>
        <a:defRPr sz="2200" kern="1200">
          <a:solidFill>
            <a:srgbClr val="333333"/>
          </a:solidFill>
          <a:latin typeface="Franklin Gothic Book" panose="020B0503020102020204" pitchFamily="34" charset="0"/>
          <a:ea typeface="+mn-ea"/>
          <a:cs typeface="Arial" pitchFamily="34" charset="0"/>
        </a:defRPr>
      </a:lvl3pPr>
      <a:lvl4pPr marL="914400" indent="-234950" algn="l" defTabSz="914400" rtl="0" eaLnBrk="1" latinLnBrk="0" hangingPunct="1">
        <a:spcBef>
          <a:spcPct val="20000"/>
        </a:spcBef>
        <a:buFont typeface="Arial" pitchFamily="34" charset="0"/>
        <a:buChar char="–"/>
        <a:defRPr sz="2200" kern="1200">
          <a:solidFill>
            <a:srgbClr val="333333"/>
          </a:solidFill>
          <a:latin typeface="Franklin Gothic Book" panose="020B0503020102020204" pitchFamily="34" charset="0"/>
          <a:ea typeface="+mn-ea"/>
          <a:cs typeface="Arial" pitchFamily="34" charset="0"/>
        </a:defRPr>
      </a:lvl4pPr>
      <a:lvl5pPr marL="1149350" indent="-234950" algn="l" defTabSz="914400" rtl="0" eaLnBrk="1" latinLnBrk="0" hangingPunct="1">
        <a:spcBef>
          <a:spcPct val="20000"/>
        </a:spcBef>
        <a:buFont typeface="Wingdings" pitchFamily="2" charset="2"/>
        <a:buChar char="§"/>
        <a:defRPr sz="2200" kern="1200">
          <a:solidFill>
            <a:srgbClr val="333333"/>
          </a:solidFill>
          <a:latin typeface="Franklin Gothic Book" panose="020B0503020102020204"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400">
                <a:solidFill>
                  <a:schemeClr val="tx1">
                    <a:tint val="75000"/>
                  </a:schemeClr>
                </a:solidFill>
                <a:latin typeface="Arial" pitchFamily="34" charset="0"/>
                <a:cs typeface="Arial" pitchFamily="34" charset="0"/>
              </a:defRPr>
            </a:lvl1pPr>
          </a:lstStyle>
          <a:p>
            <a:fld id="{5DFF13A9-1037-4D5A-A349-B944681F0EB5}" type="slidenum">
              <a:rPr lang="en-US" smtClean="0"/>
              <a:pPr/>
              <a:t>‹#›</a:t>
            </a:fld>
            <a:endParaRPr lang="en-US" dirty="0"/>
          </a:p>
        </p:txBody>
      </p:sp>
      <p:grpSp>
        <p:nvGrpSpPr>
          <p:cNvPr id="7" name="Group 6">
            <a:extLst>
              <a:ext uri="{FF2B5EF4-FFF2-40B4-BE49-F238E27FC236}">
                <a16:creationId xmlns:a16="http://schemas.microsoft.com/office/drawing/2014/main" id="{05A0D512-FBBB-4DF4-A7C1-10FF2857F2CE}"/>
              </a:ext>
            </a:extLst>
          </p:cNvPr>
          <p:cNvGrpSpPr/>
          <p:nvPr userDrawn="1"/>
        </p:nvGrpSpPr>
        <p:grpSpPr>
          <a:xfrm>
            <a:off x="381000" y="5924460"/>
            <a:ext cx="1514445" cy="760229"/>
            <a:chOff x="11153731" y="8820150"/>
            <a:chExt cx="1506855" cy="638175"/>
          </a:xfrm>
        </p:grpSpPr>
        <p:sp>
          <p:nvSpPr>
            <p:cNvPr id="8" name="object 28">
              <a:extLst>
                <a:ext uri="{FF2B5EF4-FFF2-40B4-BE49-F238E27FC236}">
                  <a16:creationId xmlns:a16="http://schemas.microsoft.com/office/drawing/2014/main" id="{D89F74EF-C7D9-43DE-8555-F278EA6B3D63}"/>
                </a:ext>
              </a:extLst>
            </p:cNvPr>
            <p:cNvSpPr/>
            <p:nvPr/>
          </p:nvSpPr>
          <p:spPr>
            <a:xfrm>
              <a:off x="11153731" y="8820150"/>
              <a:ext cx="1506855" cy="638175"/>
            </a:xfrm>
            <a:custGeom>
              <a:avLst/>
              <a:gdLst/>
              <a:ahLst/>
              <a:cxnLst/>
              <a:rect l="l" t="t" r="r" b="b"/>
              <a:pathLst>
                <a:path w="1506854" h="638175">
                  <a:moveTo>
                    <a:pt x="0" y="638174"/>
                  </a:moveTo>
                  <a:lnTo>
                    <a:pt x="1506855" y="638174"/>
                  </a:lnTo>
                  <a:lnTo>
                    <a:pt x="1506855" y="0"/>
                  </a:lnTo>
                  <a:lnTo>
                    <a:pt x="0" y="0"/>
                  </a:lnTo>
                  <a:lnTo>
                    <a:pt x="0" y="638174"/>
                  </a:lnTo>
                  <a:close/>
                </a:path>
              </a:pathLst>
            </a:custGeom>
            <a:ln w="25400">
              <a:solidFill>
                <a:srgbClr val="FF0000"/>
              </a:solidFill>
              <a:prstDash val="lgDash"/>
            </a:ln>
          </p:spPr>
          <p:txBody>
            <a:bodyPr wrap="square" lIns="0" tIns="0" rIns="0" bIns="0" rtlCol="0"/>
            <a:lstStyle/>
            <a:p>
              <a:pPr eaLnBrk="1" fontAlgn="auto" hangingPunct="1">
                <a:spcBef>
                  <a:spcPts val="0"/>
                </a:spcBef>
                <a:spcAft>
                  <a:spcPts val="0"/>
                </a:spcAft>
              </a:pPr>
              <a:endParaRPr sz="1227">
                <a:solidFill>
                  <a:prstClr val="black"/>
                </a:solidFill>
                <a:latin typeface="Calibri"/>
              </a:endParaRPr>
            </a:p>
          </p:txBody>
        </p:sp>
        <p:sp>
          <p:nvSpPr>
            <p:cNvPr id="9" name="object 37">
              <a:extLst>
                <a:ext uri="{FF2B5EF4-FFF2-40B4-BE49-F238E27FC236}">
                  <a16:creationId xmlns:a16="http://schemas.microsoft.com/office/drawing/2014/main" id="{1A29D147-6832-4158-8CD7-E36127F0A64C}"/>
                </a:ext>
              </a:extLst>
            </p:cNvPr>
            <p:cNvSpPr txBox="1">
              <a:spLocks/>
            </p:cNvSpPr>
            <p:nvPr/>
          </p:nvSpPr>
          <p:spPr>
            <a:xfrm>
              <a:off x="11328090" y="9033543"/>
              <a:ext cx="1301115" cy="211320"/>
            </a:xfrm>
            <a:prstGeom prst="rect">
              <a:avLst/>
            </a:prstGeom>
            <a:ln>
              <a:noFill/>
            </a:ln>
          </p:spPr>
          <p:txBody>
            <a:bodyPr vert="horz" wrap="square" lIns="0" tIns="0" rIns="0" bIns="0" rtlCol="0">
              <a:spAutoFit/>
            </a:bodyPr>
            <a:lstStyle>
              <a:defPPr>
                <a:defRPr lang="en-US"/>
              </a:defPPr>
              <a:lvl1pPr marL="0" algn="l" defTabSz="914400" rtl="0" eaLnBrk="1" latinLnBrk="0" hangingPunct="1">
                <a:defRPr sz="1800" b="1" i="0" kern="1200">
                  <a:solidFill>
                    <a:schemeClr val="bg1"/>
                  </a:solidFill>
                  <a:latin typeface="Calibri"/>
                  <a:ea typeface="+mn-ea"/>
                  <a:cs typeface="Calibri"/>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8659" fontAlgn="auto">
                <a:spcBef>
                  <a:spcPts val="0"/>
                </a:spcBef>
                <a:spcAft>
                  <a:spcPts val="0"/>
                </a:spcAft>
              </a:pPr>
              <a:r>
                <a:rPr lang="en-US" sz="1636" dirty="0">
                  <a:solidFill>
                    <a:srgbClr val="FF0000"/>
                  </a:solidFill>
                </a:rPr>
                <a:t>Spo</a:t>
              </a:r>
              <a:r>
                <a:rPr lang="en-US" sz="1636" spc="-7" dirty="0">
                  <a:solidFill>
                    <a:srgbClr val="FF0000"/>
                  </a:solidFill>
                </a:rPr>
                <a:t>n</a:t>
              </a:r>
              <a:r>
                <a:rPr lang="en-US" sz="1636" dirty="0">
                  <a:solidFill>
                    <a:srgbClr val="FF0000"/>
                  </a:solidFill>
                </a:rPr>
                <a:t>sor </a:t>
              </a:r>
              <a:r>
                <a:rPr lang="en-US" sz="1636" spc="-7" dirty="0">
                  <a:solidFill>
                    <a:srgbClr val="FF0000"/>
                  </a:solidFill>
                </a:rPr>
                <a:t>L</a:t>
              </a:r>
              <a:r>
                <a:rPr lang="en-US" sz="1636" dirty="0">
                  <a:solidFill>
                    <a:srgbClr val="FF0000"/>
                  </a:solidFill>
                </a:rPr>
                <a:t>ogo</a:t>
              </a:r>
            </a:p>
          </p:txBody>
        </p:sp>
      </p:grpSp>
    </p:spTree>
    <p:extLst>
      <p:ext uri="{BB962C8B-B14F-4D97-AF65-F5344CB8AC3E}">
        <p14:creationId xmlns:p14="http://schemas.microsoft.com/office/powerpoint/2010/main" val="2046639902"/>
      </p:ext>
    </p:extLst>
  </p:cSld>
  <p:clrMap bg1="lt1" tx1="dk1" bg2="lt2" tx2="dk2" accent1="accent1" accent2="accent2" accent3="accent3" accent4="accent4" accent5="accent5" accent6="accent6" hlink="hlink" folHlink="folHlink"/>
  <p:sldLayoutIdLst>
    <p:sldLayoutId id="2147483770" r:id="rId1"/>
    <p:sldLayoutId id="2147483771" r:id="rId2"/>
    <p:sldLayoutId id="2147483772" r:id="rId3"/>
    <p:sldLayoutId id="2147483773" r:id="rId4"/>
    <p:sldLayoutId id="2147483774" r:id="rId5"/>
    <p:sldLayoutId id="2147483775" r:id="rId6"/>
    <p:sldLayoutId id="2147483776" r:id="rId7"/>
    <p:sldLayoutId id="2147483777" r:id="rId8"/>
    <p:sldLayoutId id="2147483778" r:id="rId9"/>
    <p:sldLayoutId id="2147483779" r:id="rId10"/>
    <p:sldLayoutId id="2147483780" r:id="rId11"/>
  </p:sldLayoutIdLst>
  <p:hf hdr="0" ftr="0" dt="0"/>
  <p:txStyles>
    <p:titleStyle>
      <a:lvl1pPr algn="l" defTabSz="914400" rtl="0" eaLnBrk="1" latinLnBrk="0" hangingPunct="1">
        <a:spcBef>
          <a:spcPct val="0"/>
        </a:spcBef>
        <a:buNone/>
        <a:defRPr sz="3600" kern="1200">
          <a:solidFill>
            <a:schemeClr val="tx1"/>
          </a:solidFill>
          <a:latin typeface="Franklin Gothic Book" panose="020B0503020102020204" pitchFamily="34" charset="0"/>
          <a:ea typeface="+mj-ea"/>
          <a:cs typeface="Times New Roman" pitchFamily="18" charset="0"/>
        </a:defRPr>
      </a:lvl1pPr>
    </p:titleStyle>
    <p:bodyStyle>
      <a:lvl1pPr marL="234950" indent="-234950" algn="l" defTabSz="914400" rtl="0" eaLnBrk="1" latinLnBrk="0" hangingPunct="1">
        <a:spcBef>
          <a:spcPct val="20000"/>
        </a:spcBef>
        <a:buFont typeface="Wingdings" pitchFamily="2" charset="2"/>
        <a:buChar char="§"/>
        <a:defRPr sz="2200" kern="1200">
          <a:solidFill>
            <a:srgbClr val="333333"/>
          </a:solidFill>
          <a:latin typeface="Arial" pitchFamily="34" charset="0"/>
          <a:ea typeface="+mn-ea"/>
          <a:cs typeface="Arial" pitchFamily="34" charset="0"/>
        </a:defRPr>
      </a:lvl1pPr>
      <a:lvl2pPr marL="457200" indent="-234950" algn="l" defTabSz="914400" rtl="0" eaLnBrk="1" latinLnBrk="0" hangingPunct="1">
        <a:spcBef>
          <a:spcPct val="20000"/>
        </a:spcBef>
        <a:buFont typeface="Arial" pitchFamily="34" charset="0"/>
        <a:buChar char="–"/>
        <a:defRPr sz="2200" kern="1200">
          <a:solidFill>
            <a:srgbClr val="333333"/>
          </a:solidFill>
          <a:latin typeface="Arial" pitchFamily="34" charset="0"/>
          <a:ea typeface="+mn-ea"/>
          <a:cs typeface="Arial" pitchFamily="34" charset="0"/>
        </a:defRPr>
      </a:lvl2pPr>
      <a:lvl3pPr marL="692150" indent="-234950" algn="l" defTabSz="914400" rtl="0" eaLnBrk="1" latinLnBrk="0" hangingPunct="1">
        <a:spcBef>
          <a:spcPct val="20000"/>
        </a:spcBef>
        <a:buFont typeface="Wingdings" pitchFamily="2" charset="2"/>
        <a:buChar char="§"/>
        <a:defRPr sz="2200" kern="1200">
          <a:solidFill>
            <a:srgbClr val="333333"/>
          </a:solidFill>
          <a:latin typeface="Arial" pitchFamily="34" charset="0"/>
          <a:ea typeface="+mn-ea"/>
          <a:cs typeface="Arial" pitchFamily="34" charset="0"/>
        </a:defRPr>
      </a:lvl3pPr>
      <a:lvl4pPr marL="914400" indent="-234950" algn="l" defTabSz="914400" rtl="0" eaLnBrk="1" latinLnBrk="0" hangingPunct="1">
        <a:spcBef>
          <a:spcPct val="20000"/>
        </a:spcBef>
        <a:buFont typeface="Arial" pitchFamily="34" charset="0"/>
        <a:buChar char="–"/>
        <a:defRPr sz="2200" kern="1200">
          <a:solidFill>
            <a:srgbClr val="333333"/>
          </a:solidFill>
          <a:latin typeface="Arial" pitchFamily="34" charset="0"/>
          <a:ea typeface="+mn-ea"/>
          <a:cs typeface="Arial" pitchFamily="34" charset="0"/>
        </a:defRPr>
      </a:lvl4pPr>
      <a:lvl5pPr marL="1149350" indent="-234950" algn="l" defTabSz="914400" rtl="0" eaLnBrk="1" latinLnBrk="0" hangingPunct="1">
        <a:spcBef>
          <a:spcPct val="20000"/>
        </a:spcBef>
        <a:buFont typeface="Wingdings" pitchFamily="2" charset="2"/>
        <a:buChar char="§"/>
        <a:defRPr sz="2200" kern="1200">
          <a:solidFill>
            <a:srgbClr val="333333"/>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8.xml"/><Relationship Id="rId4" Type="http://schemas.openxmlformats.org/officeDocument/2006/relationships/image" Target="../media/image3.svg"/></Relationships>
</file>

<file path=ppt/slides/_rels/slide10.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5.xml"/><Relationship Id="rId1" Type="http://schemas.openxmlformats.org/officeDocument/2006/relationships/slideLayout" Target="../slideLayouts/slideLayout8.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 Id="rId9" Type="http://schemas.openxmlformats.org/officeDocument/2006/relationships/image" Target="../media/image15.svg"/></Relationships>
</file>

<file path=ppt/slides/_rels/slide11.xml.rels><?xml version="1.0" encoding="UTF-8" standalone="yes"?>
<Relationships xmlns="http://schemas.openxmlformats.org/package/2006/relationships"><Relationship Id="rId3" Type="http://schemas.openxmlformats.org/officeDocument/2006/relationships/image" Target="../media/image17.svg"/><Relationship Id="rId2" Type="http://schemas.openxmlformats.org/officeDocument/2006/relationships/image" Target="../media/image16.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29.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3.xml"/><Relationship Id="rId1" Type="http://schemas.openxmlformats.org/officeDocument/2006/relationships/slideLayout" Target="../slideLayouts/slideLayout8.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 Id="rId9" Type="http://schemas.openxmlformats.org/officeDocument/2006/relationships/image" Target="../media/image15.svg"/></Relationships>
</file>

<file path=ppt/slides/_rels/slide9.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4.xml"/><Relationship Id="rId1" Type="http://schemas.openxmlformats.org/officeDocument/2006/relationships/slideLayout" Target="../slideLayouts/slideLayout8.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 Id="rId9" Type="http://schemas.openxmlformats.org/officeDocument/2006/relationships/image" Target="../media/image15.sv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Title 1"/>
          <p:cNvSpPr>
            <a:spLocks noGrp="1"/>
          </p:cNvSpPr>
          <p:nvPr>
            <p:ph type="title"/>
          </p:nvPr>
        </p:nvSpPr>
        <p:spPr>
          <a:xfrm>
            <a:off x="507526" y="228600"/>
            <a:ext cx="5605629" cy="994172"/>
          </a:xfrm>
        </p:spPr>
        <p:txBody>
          <a:bodyPr>
            <a:normAutofit/>
          </a:bodyPr>
          <a:lstStyle/>
          <a:p>
            <a:r>
              <a:rPr lang="en-US" sz="3600" dirty="0">
                <a:solidFill>
                  <a:schemeClr val="bg2">
                    <a:lumMod val="10000"/>
                  </a:schemeClr>
                </a:solidFill>
                <a:latin typeface="Franklin Gothic Book" panose="020B0503020102020204" pitchFamily="34" charset="0"/>
              </a:rPr>
              <a:t>Directions for this Template</a:t>
            </a:r>
          </a:p>
        </p:txBody>
      </p:sp>
      <p:sp>
        <p:nvSpPr>
          <p:cNvPr id="3075" name="Content Placeholder 2"/>
          <p:cNvSpPr>
            <a:spLocks noGrp="1"/>
          </p:cNvSpPr>
          <p:nvPr>
            <p:ph idx="1"/>
          </p:nvPr>
        </p:nvSpPr>
        <p:spPr>
          <a:xfrm>
            <a:off x="787918" y="1222772"/>
            <a:ext cx="5044843" cy="4797028"/>
          </a:xfrm>
        </p:spPr>
        <p:txBody>
          <a:bodyPr anchor="ctr">
            <a:normAutofit lnSpcReduction="10000"/>
          </a:bodyPr>
          <a:lstStyle/>
          <a:p>
            <a:pPr marL="0" indent="0">
              <a:lnSpc>
                <a:spcPct val="90000"/>
              </a:lnSpc>
              <a:spcAft>
                <a:spcPts val="600"/>
              </a:spcAft>
              <a:buClr>
                <a:schemeClr val="bg1"/>
              </a:buClr>
              <a:buNone/>
            </a:pPr>
            <a:r>
              <a:rPr lang="en-US" sz="2000" dirty="0">
                <a:latin typeface="+mn-lt"/>
              </a:rPr>
              <a:t>Use the Slide Master to make universal changes to the presentation, including inserting your organization’s logo and the appropriate protective marking (e.g., FOUO)</a:t>
            </a:r>
          </a:p>
          <a:p>
            <a:pPr marL="222250" lvl="1" indent="0">
              <a:lnSpc>
                <a:spcPct val="90000"/>
              </a:lnSpc>
              <a:spcAft>
                <a:spcPts val="600"/>
              </a:spcAft>
              <a:buClr>
                <a:schemeClr val="bg1"/>
              </a:buClr>
              <a:buNone/>
            </a:pPr>
            <a:r>
              <a:rPr lang="en-US" sz="2000" dirty="0">
                <a:latin typeface="+mn-lt"/>
              </a:rPr>
              <a:t>“View” tab &gt; “Slide Master”</a:t>
            </a:r>
          </a:p>
          <a:p>
            <a:pPr marL="0" indent="0">
              <a:lnSpc>
                <a:spcPct val="90000"/>
              </a:lnSpc>
              <a:spcAft>
                <a:spcPts val="600"/>
              </a:spcAft>
              <a:buClr>
                <a:schemeClr val="bg1"/>
              </a:buClr>
              <a:buNone/>
            </a:pPr>
            <a:r>
              <a:rPr lang="en-US" sz="2000" dirty="0">
                <a:latin typeface="+mn-lt"/>
              </a:rPr>
              <a:t>Replace placeholders indicated by yellow highlighted brackets </a:t>
            </a:r>
            <a:r>
              <a:rPr lang="en-US" sz="2000" b="1" dirty="0">
                <a:highlight>
                  <a:srgbClr val="FFFF00"/>
                </a:highlight>
                <a:latin typeface="+mn-lt"/>
              </a:rPr>
              <a:t>[ ]</a:t>
            </a:r>
            <a:r>
              <a:rPr lang="en-US" sz="2000" dirty="0">
                <a:highlight>
                  <a:srgbClr val="FFFF00"/>
                </a:highlight>
                <a:latin typeface="+mn-lt"/>
              </a:rPr>
              <a:t> </a:t>
            </a:r>
            <a:r>
              <a:rPr lang="en-US" sz="2000" dirty="0">
                <a:latin typeface="+mn-lt"/>
              </a:rPr>
              <a:t>with information specific to your exercise</a:t>
            </a:r>
          </a:p>
          <a:p>
            <a:pPr marL="0" indent="0">
              <a:lnSpc>
                <a:spcPct val="90000"/>
              </a:lnSpc>
              <a:spcAft>
                <a:spcPts val="600"/>
              </a:spcAft>
              <a:buClr>
                <a:schemeClr val="bg1"/>
              </a:buClr>
              <a:buNone/>
            </a:pPr>
            <a:r>
              <a:rPr lang="en-US" sz="2000" dirty="0">
                <a:latin typeface="+mn-lt"/>
              </a:rPr>
              <a:t>Delete any slides that are not relevant for your exercise, including this slide</a:t>
            </a:r>
          </a:p>
          <a:p>
            <a:pPr marL="0" indent="0">
              <a:lnSpc>
                <a:spcPct val="90000"/>
              </a:lnSpc>
              <a:spcAft>
                <a:spcPts val="600"/>
              </a:spcAft>
              <a:buClr>
                <a:schemeClr val="bg1"/>
              </a:buClr>
              <a:buNone/>
            </a:pPr>
            <a:r>
              <a:rPr lang="en-US" sz="2000" dirty="0">
                <a:latin typeface="+mn-lt"/>
              </a:rPr>
              <a:t>Font size should not be smaller than 20 </a:t>
            </a:r>
            <a:r>
              <a:rPr lang="en-US" sz="2000" dirty="0" err="1">
                <a:latin typeface="+mn-lt"/>
              </a:rPr>
              <a:t>pt</a:t>
            </a:r>
            <a:endParaRPr lang="en-US" sz="2000" dirty="0">
              <a:latin typeface="+mn-lt"/>
            </a:endParaRPr>
          </a:p>
          <a:p>
            <a:pPr indent="-9525" algn="r">
              <a:lnSpc>
                <a:spcPct val="90000"/>
              </a:lnSpc>
              <a:spcBef>
                <a:spcPts val="0"/>
              </a:spcBef>
              <a:spcAft>
                <a:spcPts val="600"/>
              </a:spcAft>
              <a:buNone/>
            </a:pPr>
            <a:endParaRPr lang="en-US" sz="2000" dirty="0">
              <a:latin typeface="+mn-lt"/>
            </a:endParaRPr>
          </a:p>
          <a:p>
            <a:pPr indent="-9525" algn="r">
              <a:lnSpc>
                <a:spcPct val="90000"/>
              </a:lnSpc>
              <a:spcBef>
                <a:spcPts val="0"/>
              </a:spcBef>
              <a:spcAft>
                <a:spcPts val="600"/>
              </a:spcAft>
              <a:buNone/>
            </a:pPr>
            <a:r>
              <a:rPr lang="en-US" sz="2000" dirty="0">
                <a:latin typeface="+mn-lt"/>
              </a:rPr>
              <a:t>Rev. 2020 508</a:t>
            </a:r>
          </a:p>
          <a:p>
            <a:pPr indent="-9525" algn="r">
              <a:lnSpc>
                <a:spcPct val="90000"/>
              </a:lnSpc>
              <a:spcBef>
                <a:spcPts val="0"/>
              </a:spcBef>
              <a:spcAft>
                <a:spcPts val="600"/>
              </a:spcAft>
              <a:buNone/>
            </a:pPr>
            <a:r>
              <a:rPr lang="en-US" sz="2000" dirty="0">
                <a:latin typeface="+mn-lt"/>
              </a:rPr>
              <a:t>HSEEP</a:t>
            </a:r>
          </a:p>
          <a:p>
            <a:pPr marL="0" indent="0">
              <a:lnSpc>
                <a:spcPct val="90000"/>
              </a:lnSpc>
              <a:spcAft>
                <a:spcPts val="600"/>
              </a:spcAft>
              <a:buClr>
                <a:schemeClr val="bg1"/>
              </a:buClr>
              <a:buNone/>
            </a:pPr>
            <a:endParaRPr lang="en-US" sz="2000" dirty="0">
              <a:latin typeface="+mn-lt"/>
            </a:endParaRPr>
          </a:p>
        </p:txBody>
      </p:sp>
      <p:sp>
        <p:nvSpPr>
          <p:cNvPr id="74" name="Rectangle 73">
            <a:extLst>
              <a:ext uri="{FF2B5EF4-FFF2-40B4-BE49-F238E27FC236}">
                <a16:creationId xmlns:a16="http://schemas.microsoft.com/office/drawing/2014/main" id="{59A309A7-1751-4ABE-A3C1-EEC40366AD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89435" y="0"/>
            <a:ext cx="195456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76" name="Oval 75">
            <a:extLst>
              <a:ext uri="{FF2B5EF4-FFF2-40B4-BE49-F238E27FC236}">
                <a16:creationId xmlns:a16="http://schemas.microsoft.com/office/drawing/2014/main" id="{967D8EB6-EAE1-4F9C-B398-83321E2872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129567" y="2369132"/>
            <a:ext cx="2119736" cy="2119736"/>
          </a:xfrm>
          <a:prstGeom prst="ellipse">
            <a:avLst/>
          </a:prstGeom>
          <a:solidFill>
            <a:srgbClr val="FFFFFF"/>
          </a:solid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71" name="Graphic 70" descr="Clipboard">
            <a:extLst>
              <a:ext uri="{FF2B5EF4-FFF2-40B4-BE49-F238E27FC236}">
                <a16:creationId xmlns:a16="http://schemas.microsoft.com/office/drawing/2014/main" id="{4915D847-C949-4A6A-89F8-EBDC895585C0}"/>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624964" y="2865141"/>
            <a:ext cx="1143455" cy="1143455"/>
          </a:xfrm>
          <a:prstGeom prst="rect">
            <a:avLst/>
          </a:prstGeom>
        </p:spPr>
      </p:pic>
      <p:sp>
        <p:nvSpPr>
          <p:cNvPr id="2" name="Slide Number Placeholder 1"/>
          <p:cNvSpPr>
            <a:spLocks noGrp="1"/>
          </p:cNvSpPr>
          <p:nvPr>
            <p:ph type="sldNum" sz="quarter" idx="12"/>
          </p:nvPr>
        </p:nvSpPr>
        <p:spPr>
          <a:xfrm>
            <a:off x="7576075" y="6415760"/>
            <a:ext cx="759278" cy="273844"/>
          </a:xfrm>
        </p:spPr>
        <p:txBody>
          <a:bodyPr>
            <a:normAutofit/>
          </a:bodyPr>
          <a:lstStyle/>
          <a:p>
            <a:pPr>
              <a:spcAft>
                <a:spcPts val="600"/>
              </a:spcAft>
            </a:pPr>
            <a:fld id="{5DFF13A9-1037-4D5A-A349-B944681F0EB5}" type="slidenum">
              <a:rPr lang="en-US" sz="920">
                <a:solidFill>
                  <a:srgbClr val="FFFFFF"/>
                </a:solidFill>
              </a:rPr>
              <a:pPr>
                <a:spcAft>
                  <a:spcPts val="600"/>
                </a:spcAft>
              </a:pPr>
              <a:t>1</a:t>
            </a:fld>
            <a:endParaRPr lang="en-US" sz="920">
              <a:solidFill>
                <a:srgbClr val="FFFFFF"/>
              </a:solidFill>
            </a:endParaRPr>
          </a:p>
        </p:txBody>
      </p:sp>
    </p:spTree>
  </p:cSld>
  <p:clrMapOvr>
    <a:masterClrMapping/>
  </p:clrMapOvr>
  <p:transition advTm="8000"/>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14171" y="152400"/>
            <a:ext cx="6775264" cy="994172"/>
          </a:xfrm>
        </p:spPr>
        <p:txBody>
          <a:bodyPr>
            <a:normAutofit/>
          </a:bodyPr>
          <a:lstStyle/>
          <a:p>
            <a:r>
              <a:rPr lang="en-US" sz="3600" dirty="0">
                <a:solidFill>
                  <a:schemeClr val="bg2">
                    <a:lumMod val="10000"/>
                  </a:schemeClr>
                </a:solidFill>
                <a:latin typeface="Franklin Gothic Book" panose="020B0503020102020204" pitchFamily="34" charset="0"/>
              </a:rPr>
              <a:t>MSEL Key Events</a:t>
            </a:r>
          </a:p>
        </p:txBody>
      </p:sp>
      <p:graphicFrame>
        <p:nvGraphicFramePr>
          <p:cNvPr id="10" name="Content Placeholder 4" descr="Placeholder for MSEL Key Events: Key Event for Review, Associated Objective, Expected Player Actions, Strengths, and Areas for Improvement">
            <a:extLst>
              <a:ext uri="{FF2B5EF4-FFF2-40B4-BE49-F238E27FC236}">
                <a16:creationId xmlns:a16="http://schemas.microsoft.com/office/drawing/2014/main" id="{A4D32E34-4195-44A1-9F72-A4622E142478}"/>
              </a:ext>
            </a:extLst>
          </p:cNvPr>
          <p:cNvGraphicFramePr>
            <a:graphicFrameLocks/>
          </p:cNvGraphicFramePr>
          <p:nvPr>
            <p:extLst>
              <p:ext uri="{D42A27DB-BD31-4B8C-83A1-F6EECF244321}">
                <p14:modId xmlns:p14="http://schemas.microsoft.com/office/powerpoint/2010/main" val="1757276391"/>
              </p:ext>
            </p:extLst>
          </p:nvPr>
        </p:nvGraphicFramePr>
        <p:xfrm>
          <a:off x="458225" y="1295400"/>
          <a:ext cx="6731210" cy="430208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1" name="Rectangle 10">
            <a:extLst>
              <a:ext uri="{FF2B5EF4-FFF2-40B4-BE49-F238E27FC236}">
                <a16:creationId xmlns:a16="http://schemas.microsoft.com/office/drawing/2014/main" id="{59A309A7-1751-4ABE-A3C1-EEC40366AD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89435" y="0"/>
            <a:ext cx="195456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3" name="Oval 12">
            <a:extLst>
              <a:ext uri="{FF2B5EF4-FFF2-40B4-BE49-F238E27FC236}">
                <a16:creationId xmlns:a16="http://schemas.microsoft.com/office/drawing/2014/main" id="{967D8EB6-EAE1-4F9C-B398-83321E2872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129567" y="2369132"/>
            <a:ext cx="2119736" cy="2119736"/>
          </a:xfrm>
          <a:prstGeom prst="ellipse">
            <a:avLst/>
          </a:prstGeom>
          <a:solidFill>
            <a:srgbClr val="FFFFFF"/>
          </a:solid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8" name="Graphic 7" descr="Document">
            <a:extLst>
              <a:ext uri="{FF2B5EF4-FFF2-40B4-BE49-F238E27FC236}">
                <a16:creationId xmlns:a16="http://schemas.microsoft.com/office/drawing/2014/main" id="{10A4B446-4933-41C8-9A14-AF6984D6EC64}"/>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6477000" y="2743200"/>
            <a:ext cx="1478473" cy="1478473"/>
          </a:xfrm>
          <a:prstGeom prst="rect">
            <a:avLst/>
          </a:prstGeom>
        </p:spPr>
      </p:pic>
      <p:sp>
        <p:nvSpPr>
          <p:cNvPr id="4" name="Slide Number Placeholder 3"/>
          <p:cNvSpPr>
            <a:spLocks noGrp="1"/>
          </p:cNvSpPr>
          <p:nvPr>
            <p:ph type="sldNum" sz="quarter" idx="12"/>
          </p:nvPr>
        </p:nvSpPr>
        <p:spPr>
          <a:xfrm>
            <a:off x="7576075" y="6415760"/>
            <a:ext cx="759278" cy="273844"/>
          </a:xfrm>
        </p:spPr>
        <p:txBody>
          <a:bodyPr>
            <a:normAutofit/>
          </a:bodyPr>
          <a:lstStyle/>
          <a:p>
            <a:pPr>
              <a:spcAft>
                <a:spcPts val="600"/>
              </a:spcAft>
            </a:pPr>
            <a:fld id="{5DFF13A9-1037-4D5A-A349-B944681F0EB5}" type="slidenum">
              <a:rPr lang="en-US" sz="920">
                <a:solidFill>
                  <a:srgbClr val="FFFFFF"/>
                </a:solidFill>
              </a:rPr>
              <a:pPr>
                <a:spcAft>
                  <a:spcPts val="600"/>
                </a:spcAft>
              </a:pPr>
              <a:t>10</a:t>
            </a:fld>
            <a:endParaRPr lang="en-US" sz="920">
              <a:solidFill>
                <a:srgbClr val="FFFFFF"/>
              </a:solidFill>
            </a:endParaRPr>
          </a:p>
        </p:txBody>
      </p:sp>
    </p:spTree>
    <p:extLst>
      <p:ext uri="{BB962C8B-B14F-4D97-AF65-F5344CB8AC3E}">
        <p14:creationId xmlns:p14="http://schemas.microsoft.com/office/powerpoint/2010/main" val="42751949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6" name="Rectangle 75">
            <a:extLst>
              <a:ext uri="{FF2B5EF4-FFF2-40B4-BE49-F238E27FC236}">
                <a16:creationId xmlns:a16="http://schemas.microsoft.com/office/drawing/2014/main" id="{74751229-0244-4FBB-BED1-407467F4C95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71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963" name="Title 3"/>
          <p:cNvSpPr>
            <a:spLocks noGrp="1"/>
          </p:cNvSpPr>
          <p:nvPr>
            <p:ph type="title"/>
          </p:nvPr>
        </p:nvSpPr>
        <p:spPr>
          <a:xfrm>
            <a:off x="1647825" y="735283"/>
            <a:ext cx="3733800" cy="3165045"/>
          </a:xfrm>
        </p:spPr>
        <p:txBody>
          <a:bodyPr vert="horz" lIns="91440" tIns="45720" rIns="91440" bIns="45720" rtlCol="0" anchor="b">
            <a:normAutofit/>
          </a:bodyPr>
          <a:lstStyle/>
          <a:p>
            <a:pPr>
              <a:lnSpc>
                <a:spcPct val="90000"/>
              </a:lnSpc>
            </a:pPr>
            <a:r>
              <a:rPr lang="en-US" sz="4800" kern="1200" dirty="0">
                <a:solidFill>
                  <a:schemeClr val="bg2">
                    <a:lumMod val="10000"/>
                  </a:schemeClr>
                </a:solidFill>
                <a:latin typeface="+mj-lt"/>
                <a:ea typeface="+mj-ea"/>
                <a:cs typeface="+mj-cs"/>
              </a:rPr>
              <a:t>Questions</a:t>
            </a:r>
            <a:endParaRPr lang="en-US" sz="3600" kern="1200" dirty="0">
              <a:solidFill>
                <a:schemeClr val="bg2">
                  <a:lumMod val="10000"/>
                </a:schemeClr>
              </a:solidFill>
              <a:latin typeface="+mj-lt"/>
              <a:ea typeface="+mj-ea"/>
              <a:cs typeface="+mj-cs"/>
            </a:endParaRPr>
          </a:p>
        </p:txBody>
      </p:sp>
      <p:pic>
        <p:nvPicPr>
          <p:cNvPr id="71" name="Graphic 70" descr="Help">
            <a:extLst>
              <a:ext uri="{FF2B5EF4-FFF2-40B4-BE49-F238E27FC236}">
                <a16:creationId xmlns:a16="http://schemas.microsoft.com/office/drawing/2014/main" id="{C2F58D8A-14E6-45DD-AC60-28FFE4918C5C}"/>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38161" y="2937750"/>
            <a:ext cx="966789" cy="966789"/>
          </a:xfrm>
          <a:prstGeom prst="rect">
            <a:avLst/>
          </a:prstGeom>
        </p:spPr>
      </p:pic>
      <p:pic>
        <p:nvPicPr>
          <p:cNvPr id="73" name="Graphic 72">
            <a:extLst>
              <a:ext uri="{FF2B5EF4-FFF2-40B4-BE49-F238E27FC236}">
                <a16:creationId xmlns:a16="http://schemas.microsoft.com/office/drawing/2014/main" id="{540092CD-C6AD-4652-802F-DD610F7BC818}"/>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alphaModFix amt="15000"/>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955861" y="1392825"/>
            <a:ext cx="4058507" cy="4058507"/>
          </a:xfrm>
          <a:prstGeom prst="rect">
            <a:avLst/>
          </a:prstGeom>
        </p:spPr>
      </p:pic>
      <p:sp>
        <p:nvSpPr>
          <p:cNvPr id="2" name="Slide Number Placeholder 1"/>
          <p:cNvSpPr>
            <a:spLocks noGrp="1"/>
          </p:cNvSpPr>
          <p:nvPr>
            <p:ph type="sldNum" sz="quarter" idx="12"/>
          </p:nvPr>
        </p:nvSpPr>
        <p:spPr>
          <a:xfrm>
            <a:off x="6457950" y="6356350"/>
            <a:ext cx="2057400" cy="365125"/>
          </a:xfrm>
        </p:spPr>
        <p:txBody>
          <a:bodyPr vert="horz" lIns="91440" tIns="45720" rIns="91440" bIns="45720" rtlCol="0" anchor="ctr">
            <a:normAutofit/>
          </a:bodyPr>
          <a:lstStyle/>
          <a:p>
            <a:pPr>
              <a:spcAft>
                <a:spcPts val="600"/>
              </a:spcAft>
            </a:pPr>
            <a:fld id="{5DFF13A9-1037-4D5A-A349-B944681F0EB5}" type="slidenum">
              <a:rPr lang="en-US" sz="1200" smtClean="0">
                <a:solidFill>
                  <a:srgbClr val="767676"/>
                </a:solidFill>
                <a:latin typeface="+mn-lt"/>
                <a:cs typeface="+mn-cs"/>
              </a:rPr>
              <a:pPr>
                <a:spcAft>
                  <a:spcPts val="600"/>
                </a:spcAft>
              </a:pPr>
              <a:t>11</a:t>
            </a:fld>
            <a:endParaRPr lang="en-US" sz="1200" dirty="0">
              <a:solidFill>
                <a:srgbClr val="767676"/>
              </a:solidFill>
              <a:latin typeface="+mn-lt"/>
              <a:cs typeface="+mn-cs"/>
            </a:endParaRP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9" name="Rectangle 138">
            <a:extLst>
              <a:ext uri="{FF2B5EF4-FFF2-40B4-BE49-F238E27FC236}">
                <a16:creationId xmlns:a16="http://schemas.microsoft.com/office/drawing/2014/main" id="{47942995-B07F-4636-9A06-C6A104B260A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3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4400" b="1" i="0" u="none" strike="noStrike" kern="1200" cap="none" spc="0" normalizeH="0" baseline="0" noProof="0">
              <a:ln>
                <a:noFill/>
              </a:ln>
              <a:solidFill>
                <a:srgbClr val="FFFFFF"/>
              </a:solidFill>
              <a:effectLst/>
              <a:uLnTx/>
              <a:uFillTx/>
              <a:latin typeface="Franklin Gothic Book" panose="020B0503020102020204"/>
              <a:ea typeface="+mn-ea"/>
              <a:cs typeface="+mn-cs"/>
            </a:endParaRPr>
          </a:p>
        </p:txBody>
      </p:sp>
      <p:sp>
        <p:nvSpPr>
          <p:cNvPr id="5122" name="Title 1"/>
          <p:cNvSpPr>
            <a:spLocks noGrp="1"/>
          </p:cNvSpPr>
          <p:nvPr>
            <p:ph type="ctrTitle"/>
          </p:nvPr>
        </p:nvSpPr>
        <p:spPr>
          <a:xfrm>
            <a:off x="329895" y="2850586"/>
            <a:ext cx="3776763" cy="1156192"/>
          </a:xfrm>
        </p:spPr>
        <p:txBody>
          <a:bodyPr vert="horz" lIns="91440" tIns="45720" rIns="91440" bIns="45720" rtlCol="0" anchor="t">
            <a:normAutofit/>
          </a:bodyPr>
          <a:lstStyle/>
          <a:p>
            <a:pPr>
              <a:lnSpc>
                <a:spcPct val="90000"/>
              </a:lnSpc>
            </a:pPr>
            <a:r>
              <a:rPr lang="en-US" sz="3200" kern="1200" dirty="0">
                <a:latin typeface="+mj-lt"/>
                <a:ea typeface="+mj-ea"/>
                <a:cs typeface="+mj-cs"/>
              </a:rPr>
              <a:t>Controller/Evaluator (C/E) Debrief</a:t>
            </a:r>
          </a:p>
        </p:txBody>
      </p:sp>
      <p:grpSp>
        <p:nvGrpSpPr>
          <p:cNvPr id="141" name="Group 140" hidden="1">
            <a:extLst>
              <a:ext uri="{FF2B5EF4-FFF2-40B4-BE49-F238E27FC236}">
                <a16:creationId xmlns:a16="http://schemas.microsoft.com/office/drawing/2014/main" id="{032D8612-31EB-44CF-A1D0-14FD4C70542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 y="2984992"/>
            <a:ext cx="548639" cy="673460"/>
            <a:chOff x="3940602" y="308034"/>
            <a:chExt cx="2116791" cy="3428999"/>
          </a:xfrm>
          <a:solidFill>
            <a:schemeClr val="accent4"/>
          </a:solidFill>
        </p:grpSpPr>
        <p:sp>
          <p:nvSpPr>
            <p:cNvPr id="142" name="Rectangle 141">
              <a:extLst>
                <a:ext uri="{FF2B5EF4-FFF2-40B4-BE49-F238E27FC236}">
                  <a16:creationId xmlns:a16="http://schemas.microsoft.com/office/drawing/2014/main" id="{F19A4A0F-1B59-4DB0-9764-D10936E9877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940602"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4400" b="1" i="0" u="none" strike="noStrike" kern="1200" cap="none" spc="0" normalizeH="0" baseline="0" noProof="0">
                <a:ln>
                  <a:noFill/>
                </a:ln>
                <a:solidFill>
                  <a:srgbClr val="FFFFFF"/>
                </a:solidFill>
                <a:effectLst/>
                <a:uLnTx/>
                <a:uFillTx/>
                <a:latin typeface="Franklin Gothic Book" panose="020B0503020102020204"/>
                <a:ea typeface="+mn-ea"/>
                <a:cs typeface="+mn-cs"/>
              </a:endParaRPr>
            </a:p>
          </p:txBody>
        </p:sp>
        <p:sp>
          <p:nvSpPr>
            <p:cNvPr id="143" name="Rectangle 142">
              <a:extLst>
                <a:ext uri="{FF2B5EF4-FFF2-40B4-BE49-F238E27FC236}">
                  <a16:creationId xmlns:a16="http://schemas.microsoft.com/office/drawing/2014/main" id="{F399A70F-F8CD-4992-9EF5-6CF15472E73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715626"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4400" b="1" i="0" u="none" strike="noStrike" kern="1200" cap="none" spc="0" normalizeH="0" baseline="0" noProof="0">
                <a:ln>
                  <a:noFill/>
                </a:ln>
                <a:solidFill>
                  <a:srgbClr val="FFFFFF"/>
                </a:solidFill>
                <a:effectLst/>
                <a:uLnTx/>
                <a:uFillTx/>
                <a:latin typeface="Franklin Gothic Book" panose="020B0503020102020204"/>
                <a:ea typeface="+mn-ea"/>
                <a:cs typeface="+mn-cs"/>
              </a:endParaRPr>
            </a:p>
          </p:txBody>
        </p:sp>
        <p:sp>
          <p:nvSpPr>
            <p:cNvPr id="144" name="Rectangle 143">
              <a:extLst>
                <a:ext uri="{FF2B5EF4-FFF2-40B4-BE49-F238E27FC236}">
                  <a16:creationId xmlns:a16="http://schemas.microsoft.com/office/drawing/2014/main" id="{48F4FEDC-6D80-458C-A665-075D9B9500F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90650"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4400" b="1" i="0" u="none" strike="noStrike" kern="1200" cap="none" spc="0" normalizeH="0" baseline="0" noProof="0">
                <a:ln>
                  <a:noFill/>
                </a:ln>
                <a:solidFill>
                  <a:srgbClr val="FFFFFF"/>
                </a:solidFill>
                <a:effectLst/>
                <a:uLnTx/>
                <a:uFillTx/>
                <a:latin typeface="Franklin Gothic Book" panose="020B0503020102020204"/>
                <a:ea typeface="+mn-ea"/>
                <a:cs typeface="+mn-cs"/>
              </a:endParaRPr>
            </a:p>
          </p:txBody>
        </p:sp>
      </p:grpSp>
      <p:sp>
        <p:nvSpPr>
          <p:cNvPr id="146" name="Rectangle 145">
            <a:extLst>
              <a:ext uri="{FF2B5EF4-FFF2-40B4-BE49-F238E27FC236}">
                <a16:creationId xmlns:a16="http://schemas.microsoft.com/office/drawing/2014/main" id="{B81933D1-5615-42C7-9C0B-4EB7105CCE2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023252" y="0"/>
            <a:ext cx="1120748"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4400" b="1" i="0" u="none" strike="noStrike" kern="1200" cap="none" spc="0" normalizeH="0" baseline="0" noProof="0">
              <a:ln>
                <a:noFill/>
              </a:ln>
              <a:solidFill>
                <a:srgbClr val="FFFFFF"/>
              </a:solidFill>
              <a:effectLst/>
              <a:uLnTx/>
              <a:uFillTx/>
              <a:latin typeface="Franklin Gothic Book" panose="020B0503020102020204"/>
              <a:ea typeface="+mn-ea"/>
              <a:cs typeface="+mn-cs"/>
            </a:endParaRPr>
          </a:p>
        </p:txBody>
      </p:sp>
      <p:sp>
        <p:nvSpPr>
          <p:cNvPr id="148" name="Rectangle 147">
            <a:extLst>
              <a:ext uri="{FF2B5EF4-FFF2-40B4-BE49-F238E27FC236}">
                <a16:creationId xmlns:a16="http://schemas.microsoft.com/office/drawing/2014/main" id="{19C9EAEA-39D0-4B0E-A0EB-51E7B26740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64357" y="391886"/>
            <a:ext cx="4507025" cy="6017078"/>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4400" b="1" i="0" u="none" strike="noStrike" kern="1200" cap="none" spc="0" normalizeH="0" baseline="0" noProof="0">
              <a:ln>
                <a:noFill/>
              </a:ln>
              <a:solidFill>
                <a:srgbClr val="FFFFFF"/>
              </a:solidFill>
              <a:effectLst/>
              <a:uLnTx/>
              <a:uFillTx/>
              <a:latin typeface="Franklin Gothic Book" panose="020B0503020102020204"/>
              <a:ea typeface="+mn-ea"/>
              <a:cs typeface="+mn-cs"/>
            </a:endParaRPr>
          </a:p>
        </p:txBody>
      </p:sp>
      <p:sp>
        <p:nvSpPr>
          <p:cNvPr id="5123" name="Subtitle 2"/>
          <p:cNvSpPr>
            <a:spLocks noGrp="1"/>
          </p:cNvSpPr>
          <p:nvPr>
            <p:ph type="subTitle" idx="1"/>
          </p:nvPr>
        </p:nvSpPr>
        <p:spPr>
          <a:xfrm>
            <a:off x="4818489" y="4493391"/>
            <a:ext cx="3952892" cy="1709849"/>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rtlCol="0" anchor="b">
            <a:normAutofit/>
          </a:bodyPr>
          <a:lstStyle/>
          <a:p>
            <a:pPr>
              <a:spcAft>
                <a:spcPts val="1200"/>
              </a:spcAft>
            </a:pPr>
            <a:r>
              <a:rPr lang="en-US" sz="3600" dirty="0">
                <a:highlight>
                  <a:srgbClr val="FFFF00"/>
                </a:highlight>
                <a:latin typeface="+mn-lt"/>
                <a:cs typeface="+mn-cs"/>
              </a:rPr>
              <a:t>Exercise Name</a:t>
            </a:r>
          </a:p>
          <a:p>
            <a:r>
              <a:rPr lang="en-US" sz="2400" dirty="0">
                <a:highlight>
                  <a:srgbClr val="FFFF00"/>
                </a:highlight>
                <a:latin typeface="+mn-lt"/>
                <a:cs typeface="+mn-cs"/>
              </a:rPr>
              <a:t>[Date]</a:t>
            </a:r>
          </a:p>
        </p:txBody>
      </p:sp>
      <p:grpSp>
        <p:nvGrpSpPr>
          <p:cNvPr id="12" name="Group 11" descr="Placeholder of sponsor logo">
            <a:extLst>
              <a:ext uri="{FF2B5EF4-FFF2-40B4-BE49-F238E27FC236}">
                <a16:creationId xmlns:a16="http://schemas.microsoft.com/office/drawing/2014/main" id="{E991D150-F490-4FD5-99B7-408F1EA35D54}"/>
              </a:ext>
            </a:extLst>
          </p:cNvPr>
          <p:cNvGrpSpPr/>
          <p:nvPr/>
        </p:nvGrpSpPr>
        <p:grpSpPr>
          <a:xfrm>
            <a:off x="381000" y="5924460"/>
            <a:ext cx="1514445" cy="760229"/>
            <a:chOff x="11153731" y="8820150"/>
            <a:chExt cx="1506855" cy="638175"/>
          </a:xfrm>
        </p:grpSpPr>
        <p:sp>
          <p:nvSpPr>
            <p:cNvPr id="13" name="object 28">
              <a:extLst>
                <a:ext uri="{FF2B5EF4-FFF2-40B4-BE49-F238E27FC236}">
                  <a16:creationId xmlns:a16="http://schemas.microsoft.com/office/drawing/2014/main" id="{4E093B82-14E9-4E34-A020-8DADD3620ACD}"/>
                </a:ext>
              </a:extLst>
            </p:cNvPr>
            <p:cNvSpPr/>
            <p:nvPr/>
          </p:nvSpPr>
          <p:spPr>
            <a:xfrm>
              <a:off x="11153731" y="8820150"/>
              <a:ext cx="1506855" cy="638175"/>
            </a:xfrm>
            <a:custGeom>
              <a:avLst/>
              <a:gdLst/>
              <a:ahLst/>
              <a:cxnLst/>
              <a:rect l="l" t="t" r="r" b="b"/>
              <a:pathLst>
                <a:path w="1506854" h="638175">
                  <a:moveTo>
                    <a:pt x="0" y="638174"/>
                  </a:moveTo>
                  <a:lnTo>
                    <a:pt x="1506855" y="638174"/>
                  </a:lnTo>
                  <a:lnTo>
                    <a:pt x="1506855" y="0"/>
                  </a:lnTo>
                  <a:lnTo>
                    <a:pt x="0" y="0"/>
                  </a:lnTo>
                  <a:lnTo>
                    <a:pt x="0" y="638174"/>
                  </a:lnTo>
                  <a:close/>
                </a:path>
              </a:pathLst>
            </a:custGeom>
            <a:ln w="25400">
              <a:solidFill>
                <a:srgbClr val="FF0000"/>
              </a:solidFill>
              <a:prstDash val="lgDash"/>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227" b="0" i="0" u="none" strike="noStrike" kern="1200" cap="none" spc="0" normalizeH="0" baseline="0" noProof="0">
                <a:ln>
                  <a:noFill/>
                </a:ln>
                <a:solidFill>
                  <a:prstClr val="black"/>
                </a:solidFill>
                <a:effectLst/>
                <a:uLnTx/>
                <a:uFillTx/>
                <a:latin typeface="Calibri"/>
                <a:ea typeface="+mn-ea"/>
                <a:cs typeface="+mn-cs"/>
              </a:endParaRPr>
            </a:p>
          </p:txBody>
        </p:sp>
        <p:sp>
          <p:nvSpPr>
            <p:cNvPr id="14" name="object 37">
              <a:extLst>
                <a:ext uri="{FF2B5EF4-FFF2-40B4-BE49-F238E27FC236}">
                  <a16:creationId xmlns:a16="http://schemas.microsoft.com/office/drawing/2014/main" id="{8DEDB2FF-C6AC-43E0-9939-FA5987B1A6B5}"/>
                </a:ext>
              </a:extLst>
            </p:cNvPr>
            <p:cNvSpPr txBox="1">
              <a:spLocks/>
            </p:cNvSpPr>
            <p:nvPr/>
          </p:nvSpPr>
          <p:spPr>
            <a:xfrm>
              <a:off x="11328090" y="9033543"/>
              <a:ext cx="1301115" cy="211320"/>
            </a:xfrm>
            <a:prstGeom prst="rect">
              <a:avLst/>
            </a:prstGeom>
            <a:ln>
              <a:noFill/>
            </a:ln>
          </p:spPr>
          <p:txBody>
            <a:bodyPr vert="horz" wrap="square" lIns="0" tIns="0" rIns="0" bIns="0" rtlCol="0">
              <a:spAutoFit/>
            </a:bodyPr>
            <a:lstStyle>
              <a:defPPr>
                <a:defRPr lang="en-US"/>
              </a:defPPr>
              <a:lvl1pPr marL="0" algn="l" defTabSz="914400" rtl="0" eaLnBrk="1" latinLnBrk="0" hangingPunct="1">
                <a:defRPr sz="1800" b="1" i="0" kern="1200">
                  <a:solidFill>
                    <a:schemeClr val="bg1"/>
                  </a:solidFill>
                  <a:latin typeface="Calibri"/>
                  <a:ea typeface="+mn-ea"/>
                  <a:cs typeface="Calibri"/>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8659" marR="0" lvl="0" indent="0" algn="l" defTabSz="914400" rtl="0" eaLnBrk="1" fontAlgn="auto" latinLnBrk="0" hangingPunct="1">
                <a:lnSpc>
                  <a:spcPct val="100000"/>
                </a:lnSpc>
                <a:spcBef>
                  <a:spcPts val="0"/>
                </a:spcBef>
                <a:spcAft>
                  <a:spcPts val="0"/>
                </a:spcAft>
                <a:buClrTx/>
                <a:buSzTx/>
                <a:buFontTx/>
                <a:buNone/>
                <a:tabLst/>
                <a:defRPr/>
              </a:pPr>
              <a:r>
                <a:rPr kumimoji="0" lang="en-US" sz="1636" b="1" i="0" u="none" strike="noStrike" kern="1200" cap="none" spc="0" normalizeH="0" baseline="0" noProof="0" dirty="0">
                  <a:ln>
                    <a:noFill/>
                  </a:ln>
                  <a:solidFill>
                    <a:srgbClr val="FF0000"/>
                  </a:solidFill>
                  <a:effectLst/>
                  <a:uLnTx/>
                  <a:uFillTx/>
                  <a:latin typeface="Calibri"/>
                  <a:ea typeface="+mn-ea"/>
                  <a:cs typeface="Calibri"/>
                </a:rPr>
                <a:t>Spo</a:t>
              </a:r>
              <a:r>
                <a:rPr kumimoji="0" lang="en-US" sz="1636" b="1" i="0" u="none" strike="noStrike" kern="1200" cap="none" spc="-7" normalizeH="0" baseline="0" noProof="0" dirty="0">
                  <a:ln>
                    <a:noFill/>
                  </a:ln>
                  <a:solidFill>
                    <a:srgbClr val="FF0000"/>
                  </a:solidFill>
                  <a:effectLst/>
                  <a:uLnTx/>
                  <a:uFillTx/>
                  <a:latin typeface="Calibri"/>
                  <a:ea typeface="+mn-ea"/>
                  <a:cs typeface="Calibri"/>
                </a:rPr>
                <a:t>n</a:t>
              </a:r>
              <a:r>
                <a:rPr kumimoji="0" lang="en-US" sz="1636" b="1" i="0" u="none" strike="noStrike" kern="1200" cap="none" spc="0" normalizeH="0" baseline="0" noProof="0" dirty="0">
                  <a:ln>
                    <a:noFill/>
                  </a:ln>
                  <a:solidFill>
                    <a:srgbClr val="FF0000"/>
                  </a:solidFill>
                  <a:effectLst/>
                  <a:uLnTx/>
                  <a:uFillTx/>
                  <a:latin typeface="Calibri"/>
                  <a:ea typeface="+mn-ea"/>
                  <a:cs typeface="Calibri"/>
                </a:rPr>
                <a:t>sor </a:t>
              </a:r>
              <a:r>
                <a:rPr kumimoji="0" lang="en-US" sz="1636" b="1" i="0" u="none" strike="noStrike" kern="1200" cap="none" spc="-7" normalizeH="0" baseline="0" noProof="0" dirty="0">
                  <a:ln>
                    <a:noFill/>
                  </a:ln>
                  <a:solidFill>
                    <a:srgbClr val="FF0000"/>
                  </a:solidFill>
                  <a:effectLst/>
                  <a:uLnTx/>
                  <a:uFillTx/>
                  <a:latin typeface="Calibri"/>
                  <a:ea typeface="+mn-ea"/>
                  <a:cs typeface="Calibri"/>
                </a:rPr>
                <a:t>L</a:t>
              </a:r>
              <a:r>
                <a:rPr kumimoji="0" lang="en-US" sz="1636" b="1" i="0" u="none" strike="noStrike" kern="1200" cap="none" spc="0" normalizeH="0" baseline="0" noProof="0" dirty="0">
                  <a:ln>
                    <a:noFill/>
                  </a:ln>
                  <a:solidFill>
                    <a:srgbClr val="FF0000"/>
                  </a:solidFill>
                  <a:effectLst/>
                  <a:uLnTx/>
                  <a:uFillTx/>
                  <a:latin typeface="Calibri"/>
                  <a:ea typeface="+mn-ea"/>
                  <a:cs typeface="Calibri"/>
                </a:rPr>
                <a:t>ogo</a:t>
              </a:r>
            </a:p>
          </p:txBody>
        </p:sp>
      </p:grpSp>
      <p:pic>
        <p:nvPicPr>
          <p:cNvPr id="15" name="Graphic 134" descr="Classroom">
            <a:extLst>
              <a:ext uri="{FF2B5EF4-FFF2-40B4-BE49-F238E27FC236}">
                <a16:creationId xmlns:a16="http://schemas.microsoft.com/office/drawing/2014/main" id="{F6F7DDB8-701E-44DC-A3C5-FA9675EB066A}"/>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264356" y="1196315"/>
            <a:ext cx="4152000" cy="415200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81000" y="148828"/>
            <a:ext cx="5989128" cy="994172"/>
          </a:xfrm>
        </p:spPr>
        <p:txBody>
          <a:bodyPr>
            <a:normAutofit/>
          </a:bodyPr>
          <a:lstStyle/>
          <a:p>
            <a:r>
              <a:rPr lang="en-US" sz="3600" dirty="0">
                <a:solidFill>
                  <a:schemeClr val="bg2">
                    <a:lumMod val="10000"/>
                  </a:schemeClr>
                </a:solidFill>
                <a:latin typeface="+mn-lt"/>
              </a:rPr>
              <a:t>Welcome and Introductions</a:t>
            </a:r>
          </a:p>
        </p:txBody>
      </p:sp>
      <p:sp>
        <p:nvSpPr>
          <p:cNvPr id="3" name="Content Placeholder 2"/>
          <p:cNvSpPr>
            <a:spLocks noGrp="1"/>
          </p:cNvSpPr>
          <p:nvPr>
            <p:ph idx="1"/>
          </p:nvPr>
        </p:nvSpPr>
        <p:spPr>
          <a:xfrm>
            <a:off x="433555" y="1907910"/>
            <a:ext cx="6017307" cy="2119736"/>
          </a:xfrm>
        </p:spPr>
        <p:txBody>
          <a:bodyPr anchor="ctr">
            <a:normAutofit/>
          </a:bodyPr>
          <a:lstStyle/>
          <a:p>
            <a:r>
              <a:rPr lang="en-US" dirty="0">
                <a:highlight>
                  <a:srgbClr val="FFFF00"/>
                </a:highlight>
              </a:rPr>
              <a:t>[Name]</a:t>
            </a:r>
          </a:p>
          <a:p>
            <a:r>
              <a:rPr lang="en-US" dirty="0">
                <a:highlight>
                  <a:srgbClr val="FFFF00"/>
                </a:highlight>
              </a:rPr>
              <a:t>[Title (e.g., Exercise Director or Lead Planner)]</a:t>
            </a:r>
          </a:p>
          <a:p>
            <a:r>
              <a:rPr lang="en-US" dirty="0">
                <a:highlight>
                  <a:srgbClr val="FFFF00"/>
                </a:highlight>
              </a:rPr>
              <a:t>[Jurisdiction/Organization]</a:t>
            </a:r>
          </a:p>
        </p:txBody>
      </p:sp>
      <p:sp>
        <p:nvSpPr>
          <p:cNvPr id="27" name="Rectangle 26">
            <a:extLst>
              <a:ext uri="{FF2B5EF4-FFF2-40B4-BE49-F238E27FC236}">
                <a16:creationId xmlns:a16="http://schemas.microsoft.com/office/drawing/2014/main" id="{59A309A7-1751-4ABE-A3C1-EEC40366AD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89435" y="0"/>
            <a:ext cx="195456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350" b="1" i="0" u="none" strike="noStrike" kern="1200" cap="none" spc="0" normalizeH="0" baseline="0" noProof="0">
              <a:ln>
                <a:noFill/>
              </a:ln>
              <a:solidFill>
                <a:srgbClr val="FFFFFF"/>
              </a:solidFill>
              <a:effectLst/>
              <a:uLnTx/>
              <a:uFillTx/>
              <a:latin typeface="Franklin Gothic Book" panose="020B0503020102020204"/>
              <a:ea typeface="+mn-ea"/>
              <a:cs typeface="+mn-cs"/>
            </a:endParaRPr>
          </a:p>
        </p:txBody>
      </p:sp>
      <p:sp>
        <p:nvSpPr>
          <p:cNvPr id="29" name="Oval 28">
            <a:extLst>
              <a:ext uri="{FF2B5EF4-FFF2-40B4-BE49-F238E27FC236}">
                <a16:creationId xmlns:a16="http://schemas.microsoft.com/office/drawing/2014/main" id="{967D8EB6-EAE1-4F9C-B398-83321E2872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129567" y="2369132"/>
            <a:ext cx="2119736" cy="2119736"/>
          </a:xfrm>
          <a:prstGeom prst="ellipse">
            <a:avLst/>
          </a:prstGeom>
          <a:solidFill>
            <a:srgbClr val="FFFFFF"/>
          </a:solid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350" b="1" i="0" u="none" strike="noStrike" kern="1200" cap="none" spc="0" normalizeH="0" baseline="0" noProof="0">
              <a:ln>
                <a:noFill/>
              </a:ln>
              <a:solidFill>
                <a:srgbClr val="FFFFFF"/>
              </a:solidFill>
              <a:effectLst/>
              <a:uLnTx/>
              <a:uFillTx/>
              <a:latin typeface="Franklin Gothic Book" panose="020B0503020102020204"/>
              <a:ea typeface="+mn-ea"/>
              <a:cs typeface="+mn-cs"/>
            </a:endParaRPr>
          </a:p>
        </p:txBody>
      </p:sp>
      <p:pic>
        <p:nvPicPr>
          <p:cNvPr id="10" name="Graphic 9" descr="Users">
            <a:extLst>
              <a:ext uri="{FF2B5EF4-FFF2-40B4-BE49-F238E27FC236}">
                <a16:creationId xmlns:a16="http://schemas.microsoft.com/office/drawing/2014/main" id="{97FED12C-5426-462F-BFBF-3670B306B732}"/>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624964" y="2865141"/>
            <a:ext cx="1143455" cy="1143455"/>
          </a:xfrm>
          <a:prstGeom prst="rect">
            <a:avLst/>
          </a:prstGeom>
        </p:spPr>
      </p:pic>
      <p:sp>
        <p:nvSpPr>
          <p:cNvPr id="6" name="Slide Number Placeholder 5"/>
          <p:cNvSpPr>
            <a:spLocks noGrp="1"/>
          </p:cNvSpPr>
          <p:nvPr>
            <p:ph type="sldNum" sz="quarter" idx="12"/>
          </p:nvPr>
        </p:nvSpPr>
        <p:spPr>
          <a:xfrm>
            <a:off x="7576075" y="6415760"/>
            <a:ext cx="759278" cy="273844"/>
          </a:xfrm>
          <a:prstGeom prst="ellipse">
            <a:avLst/>
          </a:prstGeom>
        </p:spPr>
        <p:txBody>
          <a:bodyPr>
            <a:normAutofit/>
          </a:bodyPr>
          <a:lstStyle/>
          <a:p>
            <a:pPr marL="0" marR="0" lvl="0" indent="0" algn="r" defTabSz="914400" rtl="0" eaLnBrk="1" fontAlgn="base" latinLnBrk="0" hangingPunct="1">
              <a:lnSpc>
                <a:spcPct val="90000"/>
              </a:lnSpc>
              <a:spcBef>
                <a:spcPct val="0"/>
              </a:spcBef>
              <a:spcAft>
                <a:spcPts val="600"/>
              </a:spcAft>
              <a:buClrTx/>
              <a:buSzTx/>
              <a:buFontTx/>
              <a:buNone/>
              <a:tabLst/>
              <a:defRPr/>
            </a:pPr>
            <a:fld id="{5DFF13A9-1037-4D5A-A349-B944681F0EB5}" type="slidenum">
              <a:rPr kumimoji="0" lang="en-US" sz="700" b="1" i="0" u="none" strike="noStrike" kern="1200" cap="none" spc="0" normalizeH="0" baseline="0" noProof="0">
                <a:ln>
                  <a:noFill/>
                </a:ln>
                <a:solidFill>
                  <a:srgbClr val="FFFFFF"/>
                </a:solidFill>
                <a:effectLst/>
                <a:uLnTx/>
                <a:uFillTx/>
                <a:latin typeface="Arial" pitchFamily="34" charset="0"/>
                <a:ea typeface="+mn-ea"/>
                <a:cs typeface="Arial" pitchFamily="34" charset="0"/>
              </a:rPr>
              <a:pPr marL="0" marR="0" lvl="0" indent="0" algn="r" defTabSz="914400" rtl="0" eaLnBrk="1" fontAlgn="base" latinLnBrk="0" hangingPunct="1">
                <a:lnSpc>
                  <a:spcPct val="90000"/>
                </a:lnSpc>
                <a:spcBef>
                  <a:spcPct val="0"/>
                </a:spcBef>
                <a:spcAft>
                  <a:spcPts val="600"/>
                </a:spcAft>
                <a:buClrTx/>
                <a:buSzTx/>
                <a:buFontTx/>
                <a:buNone/>
                <a:tabLst/>
                <a:defRPr/>
              </a:pPr>
              <a:t>3</a:t>
            </a:fld>
            <a:endParaRPr kumimoji="0" lang="en-US" sz="700" b="1" i="0" u="none" strike="noStrike" kern="1200" cap="none" spc="0" normalizeH="0" baseline="0" noProof="0">
              <a:ln>
                <a:noFill/>
              </a:ln>
              <a:solidFill>
                <a:srgbClr val="FFFFFF"/>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12414049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81000" y="148828"/>
            <a:ext cx="5989128" cy="994172"/>
          </a:xfrm>
        </p:spPr>
        <p:txBody>
          <a:bodyPr>
            <a:normAutofit/>
          </a:bodyPr>
          <a:lstStyle/>
          <a:p>
            <a:r>
              <a:rPr lang="en-US" sz="3600" dirty="0">
                <a:solidFill>
                  <a:schemeClr val="bg2">
                    <a:lumMod val="10000"/>
                  </a:schemeClr>
                </a:solidFill>
                <a:latin typeface="+mn-lt"/>
              </a:rPr>
              <a:t>Purpose</a:t>
            </a:r>
          </a:p>
        </p:txBody>
      </p:sp>
      <p:sp>
        <p:nvSpPr>
          <p:cNvPr id="3" name="Content Placeholder 2"/>
          <p:cNvSpPr>
            <a:spLocks noGrp="1"/>
          </p:cNvSpPr>
          <p:nvPr>
            <p:ph idx="1"/>
          </p:nvPr>
        </p:nvSpPr>
        <p:spPr>
          <a:xfrm>
            <a:off x="413029" y="1087390"/>
            <a:ext cx="5989128" cy="3865610"/>
          </a:xfrm>
        </p:spPr>
        <p:txBody>
          <a:bodyPr anchor="ctr">
            <a:normAutofit/>
          </a:bodyPr>
          <a:lstStyle/>
          <a:p>
            <a:pPr marL="0" indent="0">
              <a:buNone/>
              <a:defRPr/>
            </a:pPr>
            <a:r>
              <a:rPr lang="en-US" dirty="0"/>
              <a:t>The purpose of the C/E Debrief is to review exercise conduct, create a shared understanding of the exercise, discuss strengths, areas for improvement, other observations, and progress in completing exercise objectives.</a:t>
            </a:r>
          </a:p>
        </p:txBody>
      </p:sp>
      <p:sp>
        <p:nvSpPr>
          <p:cNvPr id="27" name="Rectangle 26">
            <a:extLst>
              <a:ext uri="{FF2B5EF4-FFF2-40B4-BE49-F238E27FC236}">
                <a16:creationId xmlns:a16="http://schemas.microsoft.com/office/drawing/2014/main" id="{59A309A7-1751-4ABE-A3C1-EEC40366AD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89435" y="0"/>
            <a:ext cx="195456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350" b="1" i="0" u="none" strike="noStrike" kern="1200" cap="none" spc="0" normalizeH="0" baseline="0" noProof="0">
              <a:ln>
                <a:noFill/>
              </a:ln>
              <a:solidFill>
                <a:srgbClr val="FFFFFF"/>
              </a:solidFill>
              <a:effectLst/>
              <a:uLnTx/>
              <a:uFillTx/>
              <a:latin typeface="Franklin Gothic Book" panose="020B0503020102020204"/>
              <a:ea typeface="+mn-ea"/>
              <a:cs typeface="+mn-cs"/>
            </a:endParaRPr>
          </a:p>
        </p:txBody>
      </p:sp>
      <p:sp>
        <p:nvSpPr>
          <p:cNvPr id="29" name="Oval 28">
            <a:extLst>
              <a:ext uri="{FF2B5EF4-FFF2-40B4-BE49-F238E27FC236}">
                <a16:creationId xmlns:a16="http://schemas.microsoft.com/office/drawing/2014/main" id="{967D8EB6-EAE1-4F9C-B398-83321E2872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129567" y="2369132"/>
            <a:ext cx="2119736" cy="2119736"/>
          </a:xfrm>
          <a:prstGeom prst="ellipse">
            <a:avLst/>
          </a:prstGeom>
          <a:solidFill>
            <a:srgbClr val="FFFFFF"/>
          </a:solid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350" b="1" i="0" u="none" strike="noStrike" kern="1200" cap="none" spc="0" normalizeH="0" baseline="0" noProof="0">
              <a:ln>
                <a:noFill/>
              </a:ln>
              <a:solidFill>
                <a:srgbClr val="FFFFFF"/>
              </a:solidFill>
              <a:effectLst/>
              <a:uLnTx/>
              <a:uFillTx/>
              <a:latin typeface="Franklin Gothic Book" panose="020B0503020102020204"/>
              <a:ea typeface="+mn-ea"/>
              <a:cs typeface="+mn-cs"/>
            </a:endParaRPr>
          </a:p>
        </p:txBody>
      </p:sp>
      <p:pic>
        <p:nvPicPr>
          <p:cNvPr id="10" name="Graphic 9" descr="Lightbulb">
            <a:extLst>
              <a:ext uri="{FF2B5EF4-FFF2-40B4-BE49-F238E27FC236}">
                <a16:creationId xmlns:a16="http://schemas.microsoft.com/office/drawing/2014/main" id="{97FED12C-5426-462F-BFBF-3670B306B732}"/>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624964" y="2865141"/>
            <a:ext cx="1143455" cy="1143455"/>
          </a:xfrm>
          <a:prstGeom prst="rect">
            <a:avLst/>
          </a:prstGeom>
        </p:spPr>
      </p:pic>
      <p:sp>
        <p:nvSpPr>
          <p:cNvPr id="6" name="Slide Number Placeholder 5"/>
          <p:cNvSpPr>
            <a:spLocks noGrp="1"/>
          </p:cNvSpPr>
          <p:nvPr>
            <p:ph type="sldNum" sz="quarter" idx="12"/>
          </p:nvPr>
        </p:nvSpPr>
        <p:spPr>
          <a:xfrm>
            <a:off x="7576075" y="6415760"/>
            <a:ext cx="759278" cy="273844"/>
          </a:xfrm>
          <a:prstGeom prst="ellipse">
            <a:avLst/>
          </a:prstGeom>
        </p:spPr>
        <p:txBody>
          <a:bodyPr>
            <a:normAutofit/>
          </a:bodyPr>
          <a:lstStyle/>
          <a:p>
            <a:pPr marL="0" marR="0" lvl="0" indent="0" algn="r" defTabSz="914400" rtl="0" eaLnBrk="1" fontAlgn="base" latinLnBrk="0" hangingPunct="1">
              <a:lnSpc>
                <a:spcPct val="90000"/>
              </a:lnSpc>
              <a:spcBef>
                <a:spcPct val="0"/>
              </a:spcBef>
              <a:spcAft>
                <a:spcPts val="600"/>
              </a:spcAft>
              <a:buClrTx/>
              <a:buSzTx/>
              <a:buFontTx/>
              <a:buNone/>
              <a:tabLst/>
              <a:defRPr/>
            </a:pPr>
            <a:fld id="{5DFF13A9-1037-4D5A-A349-B944681F0EB5}" type="slidenum">
              <a:rPr kumimoji="0" lang="en-US" sz="700" b="1" i="0" u="none" strike="noStrike" kern="1200" cap="none" spc="0" normalizeH="0" baseline="0" noProof="0">
                <a:ln>
                  <a:noFill/>
                </a:ln>
                <a:solidFill>
                  <a:srgbClr val="FFFFFF"/>
                </a:solidFill>
                <a:effectLst/>
                <a:uLnTx/>
                <a:uFillTx/>
                <a:latin typeface="Arial" pitchFamily="34" charset="0"/>
                <a:ea typeface="+mn-ea"/>
                <a:cs typeface="Arial" pitchFamily="34" charset="0"/>
              </a:rPr>
              <a:pPr marL="0" marR="0" lvl="0" indent="0" algn="r" defTabSz="914400" rtl="0" eaLnBrk="1" fontAlgn="base" latinLnBrk="0" hangingPunct="1">
                <a:lnSpc>
                  <a:spcPct val="90000"/>
                </a:lnSpc>
                <a:spcBef>
                  <a:spcPct val="0"/>
                </a:spcBef>
                <a:spcAft>
                  <a:spcPts val="600"/>
                </a:spcAft>
                <a:buClrTx/>
                <a:buSzTx/>
                <a:buFontTx/>
                <a:buNone/>
                <a:tabLst/>
                <a:defRPr/>
              </a:pPr>
              <a:t>4</a:t>
            </a:fld>
            <a:endParaRPr kumimoji="0" lang="en-US" sz="700" b="1" i="0" u="none" strike="noStrike" kern="1200" cap="none" spc="0" normalizeH="0" baseline="0" noProof="0">
              <a:ln>
                <a:noFill/>
              </a:ln>
              <a:solidFill>
                <a:srgbClr val="FFFFFF"/>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26589265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9310BB-A1F2-41E2-BE40-66587420588C}"/>
              </a:ext>
            </a:extLst>
          </p:cNvPr>
          <p:cNvSpPr>
            <a:spLocks noGrp="1"/>
          </p:cNvSpPr>
          <p:nvPr>
            <p:ph type="title"/>
          </p:nvPr>
        </p:nvSpPr>
        <p:spPr>
          <a:xfrm>
            <a:off x="304800" y="0"/>
            <a:ext cx="8458200" cy="1143000"/>
          </a:xfrm>
        </p:spPr>
        <p:txBody>
          <a:bodyPr>
            <a:normAutofit/>
          </a:bodyPr>
          <a:lstStyle/>
          <a:p>
            <a:pPr>
              <a:defRPr/>
            </a:pPr>
            <a:r>
              <a:rPr lang="en-US" sz="3300" dirty="0">
                <a:solidFill>
                  <a:srgbClr val="333333"/>
                </a:solidFill>
                <a:latin typeface="Franklin Gothic Book" panose="020B0503020102020204" pitchFamily="34" charset="0"/>
              </a:rPr>
              <a:t>Objectives and Aligned Capabilities Review</a:t>
            </a:r>
          </a:p>
        </p:txBody>
      </p:sp>
      <p:graphicFrame>
        <p:nvGraphicFramePr>
          <p:cNvPr id="7" name="Content Placeholder 4" descr="Objective and Aligned capabilities">
            <a:extLst>
              <a:ext uri="{FF2B5EF4-FFF2-40B4-BE49-F238E27FC236}">
                <a16:creationId xmlns:a16="http://schemas.microsoft.com/office/drawing/2014/main" id="{2BF203C9-BD60-44D1-9E3F-93A7D689A1AC}"/>
              </a:ext>
            </a:extLst>
          </p:cNvPr>
          <p:cNvGraphicFramePr>
            <a:graphicFrameLocks noGrp="1"/>
          </p:cNvGraphicFramePr>
          <p:nvPr>
            <p:ph idx="1"/>
            <p:extLst>
              <p:ext uri="{D42A27DB-BD31-4B8C-83A1-F6EECF244321}">
                <p14:modId xmlns:p14="http://schemas.microsoft.com/office/powerpoint/2010/main" val="1236123322"/>
              </p:ext>
            </p:extLst>
          </p:nvPr>
        </p:nvGraphicFramePr>
        <p:xfrm>
          <a:off x="457200" y="1166018"/>
          <a:ext cx="79248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Slide Number Placeholder 3"/>
          <p:cNvSpPr>
            <a:spLocks noGrp="1"/>
          </p:cNvSpPr>
          <p:nvPr>
            <p:ph type="sldNum" sz="quarter" idx="12"/>
          </p:nvPr>
        </p:nvSpPr>
        <p:spPr/>
        <p:txBody>
          <a:bodyPr>
            <a:normAutofit/>
          </a:bodyPr>
          <a:lstStyle/>
          <a:p>
            <a:pPr marL="0" marR="0" lvl="0" indent="0" algn="r" defTabSz="914400" rtl="0" eaLnBrk="1" fontAlgn="auto" latinLnBrk="0" hangingPunct="1">
              <a:lnSpc>
                <a:spcPct val="100000"/>
              </a:lnSpc>
              <a:spcBef>
                <a:spcPts val="0"/>
              </a:spcBef>
              <a:spcAft>
                <a:spcPts val="600"/>
              </a:spcAft>
              <a:buClrTx/>
              <a:buSzTx/>
              <a:buFontTx/>
              <a:buNone/>
              <a:tabLst/>
              <a:defRPr/>
            </a:pPr>
            <a:fld id="{5DFF13A9-1037-4D5A-A349-B944681F0EB5}" type="slidenum">
              <a:rPr kumimoji="0" lang="en-US" sz="1400" b="0" i="0" u="none" strike="noStrike" kern="1200" cap="none" spc="0" normalizeH="0" baseline="0" noProof="0" smtClean="0">
                <a:ln>
                  <a:noFill/>
                </a:ln>
                <a:solidFill>
                  <a:srgbClr val="767676"/>
                </a:solidFill>
                <a:effectLst/>
                <a:uLnTx/>
                <a:uFillTx/>
                <a:latin typeface="Arial" pitchFamily="34" charset="0"/>
                <a:ea typeface="+mn-ea"/>
                <a:cs typeface="Arial" pitchFamily="34" charset="0"/>
              </a:rPr>
              <a:pPr marL="0" marR="0" lvl="0" indent="0" algn="r" defTabSz="914400" rtl="0" eaLnBrk="1" fontAlgn="auto" latinLnBrk="0" hangingPunct="1">
                <a:lnSpc>
                  <a:spcPct val="100000"/>
                </a:lnSpc>
                <a:spcBef>
                  <a:spcPts val="0"/>
                </a:spcBef>
                <a:spcAft>
                  <a:spcPts val="600"/>
                </a:spcAft>
                <a:buClrTx/>
                <a:buSzTx/>
                <a:buFontTx/>
                <a:buNone/>
                <a:tabLst/>
                <a:defRPr/>
              </a:pPr>
              <a:t>5</a:t>
            </a:fld>
            <a:endParaRPr kumimoji="0" lang="en-US" sz="1400" b="0" i="0" u="none" strike="noStrike" kern="1200" cap="none" spc="0" normalizeH="0" baseline="0" noProof="0">
              <a:ln>
                <a:noFill/>
              </a:ln>
              <a:solidFill>
                <a:srgbClr val="767676"/>
              </a:solidFill>
              <a:effectLst/>
              <a:uLnTx/>
              <a:uFillTx/>
              <a:latin typeface="Arial" pitchFamily="34" charset="0"/>
              <a:ea typeface="+mn-ea"/>
              <a:cs typeface="Arial"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a:xfrm>
            <a:off x="228600" y="225028"/>
            <a:ext cx="7102007" cy="994172"/>
          </a:xfrm>
        </p:spPr>
        <p:txBody>
          <a:bodyPr>
            <a:noAutofit/>
          </a:bodyPr>
          <a:lstStyle/>
          <a:p>
            <a:r>
              <a:rPr lang="en-US" sz="3600" dirty="0">
                <a:solidFill>
                  <a:schemeClr val="bg2">
                    <a:lumMod val="10000"/>
                  </a:schemeClr>
                </a:solidFill>
                <a:latin typeface="Franklin Gothic Book" panose="020B0503020102020204" pitchFamily="34" charset="0"/>
              </a:rPr>
              <a:t>Master Scenario Events List (MSEL) Review</a:t>
            </a:r>
          </a:p>
        </p:txBody>
      </p:sp>
      <p:sp>
        <p:nvSpPr>
          <p:cNvPr id="23557" name="Content Placeholder 5"/>
          <p:cNvSpPr>
            <a:spLocks noGrp="1"/>
          </p:cNvSpPr>
          <p:nvPr>
            <p:ph idx="1"/>
          </p:nvPr>
        </p:nvSpPr>
        <p:spPr>
          <a:xfrm>
            <a:off x="228600" y="1534886"/>
            <a:ext cx="5915480" cy="3788227"/>
          </a:xfrm>
        </p:spPr>
        <p:txBody>
          <a:bodyPr anchor="ctr">
            <a:normAutofit/>
          </a:bodyPr>
          <a:lstStyle/>
          <a:p>
            <a:pPr>
              <a:spcBef>
                <a:spcPts val="675"/>
              </a:spcBef>
            </a:pPr>
            <a:r>
              <a:rPr lang="en-US" dirty="0">
                <a:highlight>
                  <a:srgbClr val="FFFF00"/>
                </a:highlight>
                <a:latin typeface="Franklin Gothic Book" panose="020B0503020102020204" pitchFamily="34" charset="0"/>
              </a:rPr>
              <a:t>[High-level MSEL review information]</a:t>
            </a:r>
          </a:p>
        </p:txBody>
      </p:sp>
      <p:sp>
        <p:nvSpPr>
          <p:cNvPr id="138" name="Rectangle 137">
            <a:extLst>
              <a:ext uri="{FF2B5EF4-FFF2-40B4-BE49-F238E27FC236}">
                <a16:creationId xmlns:a16="http://schemas.microsoft.com/office/drawing/2014/main" id="{59A309A7-1751-4ABE-A3C1-EEC40366AD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89435" y="0"/>
            <a:ext cx="195456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Franklin Gothic Book" panose="020B0503020102020204"/>
              <a:ea typeface="+mn-ea"/>
              <a:cs typeface="+mn-cs"/>
            </a:endParaRPr>
          </a:p>
        </p:txBody>
      </p:sp>
      <p:sp>
        <p:nvSpPr>
          <p:cNvPr id="140" name="Oval 139">
            <a:extLst>
              <a:ext uri="{FF2B5EF4-FFF2-40B4-BE49-F238E27FC236}">
                <a16:creationId xmlns:a16="http://schemas.microsoft.com/office/drawing/2014/main" id="{967D8EB6-EAE1-4F9C-B398-83321E2872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129567" y="2369132"/>
            <a:ext cx="2119736" cy="2119736"/>
          </a:xfrm>
          <a:prstGeom prst="ellipse">
            <a:avLst/>
          </a:prstGeom>
          <a:solidFill>
            <a:srgbClr val="FFFFFF"/>
          </a:solid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Franklin Gothic Book" panose="020B0503020102020204"/>
              <a:ea typeface="+mn-ea"/>
              <a:cs typeface="+mn-cs"/>
            </a:endParaRPr>
          </a:p>
        </p:txBody>
      </p:sp>
      <p:pic>
        <p:nvPicPr>
          <p:cNvPr id="5" name="Graphic 4" descr="Hourglass">
            <a:extLst>
              <a:ext uri="{FF2B5EF4-FFF2-40B4-BE49-F238E27FC236}">
                <a16:creationId xmlns:a16="http://schemas.microsoft.com/office/drawing/2014/main" id="{12717624-EBF1-45FB-8A4A-DDF4EBD3FB19}"/>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624964" y="2865141"/>
            <a:ext cx="1143455" cy="1143455"/>
          </a:xfrm>
          <a:prstGeom prst="rect">
            <a:avLst/>
          </a:prstGeom>
        </p:spPr>
      </p:pic>
      <p:sp>
        <p:nvSpPr>
          <p:cNvPr id="2" name="Slide Number Placeholder 1"/>
          <p:cNvSpPr>
            <a:spLocks noGrp="1"/>
          </p:cNvSpPr>
          <p:nvPr>
            <p:ph type="sldNum" sz="quarter" idx="12"/>
          </p:nvPr>
        </p:nvSpPr>
        <p:spPr>
          <a:xfrm>
            <a:off x="7576075" y="6415760"/>
            <a:ext cx="759278" cy="273844"/>
          </a:xfrm>
        </p:spPr>
        <p:txBody>
          <a:bodyPr>
            <a:normAutofit/>
          </a:bodyPr>
          <a:lstStyle/>
          <a:p>
            <a:pPr marL="0" marR="0" lvl="0" indent="0" algn="r" defTabSz="914400" rtl="0" eaLnBrk="1" fontAlgn="base" latinLnBrk="0" hangingPunct="1">
              <a:lnSpc>
                <a:spcPct val="100000"/>
              </a:lnSpc>
              <a:spcBef>
                <a:spcPct val="0"/>
              </a:spcBef>
              <a:spcAft>
                <a:spcPts val="600"/>
              </a:spcAft>
              <a:buClrTx/>
              <a:buSzTx/>
              <a:buFontTx/>
              <a:buNone/>
              <a:tabLst/>
              <a:defRPr/>
            </a:pPr>
            <a:fld id="{5DFF13A9-1037-4D5A-A349-B944681F0EB5}" type="slidenum">
              <a:rPr kumimoji="0" lang="en-US" sz="920" b="0" i="0" u="none" strike="noStrike" kern="1200" cap="none" spc="0" normalizeH="0" baseline="0" noProof="0">
                <a:ln>
                  <a:noFill/>
                </a:ln>
                <a:solidFill>
                  <a:srgbClr val="FFFFFF"/>
                </a:solidFill>
                <a:effectLst/>
                <a:uLnTx/>
                <a:uFillTx/>
                <a:latin typeface="Arial" pitchFamily="34" charset="0"/>
                <a:ea typeface="+mn-ea"/>
                <a:cs typeface="Arial" pitchFamily="34" charset="0"/>
              </a:rPr>
              <a:pPr marL="0" marR="0" lvl="0" indent="0" algn="r" defTabSz="914400" rtl="0" eaLnBrk="1" fontAlgn="base" latinLnBrk="0" hangingPunct="1">
                <a:lnSpc>
                  <a:spcPct val="100000"/>
                </a:lnSpc>
                <a:spcBef>
                  <a:spcPct val="0"/>
                </a:spcBef>
                <a:spcAft>
                  <a:spcPts val="600"/>
                </a:spcAft>
                <a:buClrTx/>
                <a:buSzTx/>
                <a:buFontTx/>
                <a:buNone/>
                <a:tabLst/>
                <a:defRPr/>
              </a:pPr>
              <a:t>6</a:t>
            </a:fld>
            <a:endParaRPr kumimoji="0" lang="en-US" sz="920" b="0" i="0" u="none" strike="noStrike" kern="1200" cap="none" spc="0" normalizeH="0" baseline="0" noProof="0">
              <a:ln>
                <a:noFill/>
              </a:ln>
              <a:solidFill>
                <a:srgbClr val="FFFFFF"/>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3152815373"/>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a:xfrm>
            <a:off x="228600" y="225028"/>
            <a:ext cx="7102007" cy="994172"/>
          </a:xfrm>
        </p:spPr>
        <p:txBody>
          <a:bodyPr>
            <a:noAutofit/>
          </a:bodyPr>
          <a:lstStyle/>
          <a:p>
            <a:r>
              <a:rPr lang="en-US" sz="3600" dirty="0">
                <a:solidFill>
                  <a:schemeClr val="bg2">
                    <a:lumMod val="10000"/>
                  </a:schemeClr>
                </a:solidFill>
                <a:latin typeface="Franklin Gothic Book" panose="020B0503020102020204" pitchFamily="34" charset="0"/>
              </a:rPr>
              <a:t>Information Gathering</a:t>
            </a:r>
          </a:p>
        </p:txBody>
      </p:sp>
      <p:sp>
        <p:nvSpPr>
          <p:cNvPr id="23557" name="Content Placeholder 5"/>
          <p:cNvSpPr>
            <a:spLocks noGrp="1"/>
          </p:cNvSpPr>
          <p:nvPr>
            <p:ph idx="1"/>
          </p:nvPr>
        </p:nvSpPr>
        <p:spPr>
          <a:xfrm>
            <a:off x="228600" y="1251857"/>
            <a:ext cx="6396364" cy="3788227"/>
          </a:xfrm>
        </p:spPr>
        <p:txBody>
          <a:bodyPr anchor="ctr">
            <a:normAutofit/>
          </a:bodyPr>
          <a:lstStyle/>
          <a:p>
            <a:pPr marL="0" indent="0">
              <a:spcBef>
                <a:spcPts val="675"/>
              </a:spcBef>
              <a:buNone/>
            </a:pPr>
            <a:r>
              <a:rPr lang="en-US" dirty="0">
                <a:latin typeface="Franklin Gothic Book" panose="020B0503020102020204" pitchFamily="34" charset="0"/>
              </a:rPr>
              <a:t>There are 3 ways to gather information. Select the one that is most appropriate for the exercise.</a:t>
            </a:r>
          </a:p>
          <a:p>
            <a:pPr marL="0" indent="0">
              <a:spcBef>
                <a:spcPts val="675"/>
              </a:spcBef>
              <a:buNone/>
            </a:pPr>
            <a:r>
              <a:rPr lang="en-US" dirty="0">
                <a:latin typeface="Franklin Gothic Book" panose="020B0503020102020204" pitchFamily="34" charset="0"/>
              </a:rPr>
              <a:t>The following slides give an example of the options that could be used. </a:t>
            </a:r>
          </a:p>
          <a:p>
            <a:pPr>
              <a:spcBef>
                <a:spcPts val="675"/>
              </a:spcBef>
            </a:pPr>
            <a:r>
              <a:rPr lang="en-US" dirty="0">
                <a:latin typeface="Franklin Gothic Book" panose="020B0503020102020204" pitchFamily="34" charset="0"/>
              </a:rPr>
              <a:t>By Objective</a:t>
            </a:r>
          </a:p>
          <a:p>
            <a:pPr>
              <a:spcBef>
                <a:spcPts val="675"/>
              </a:spcBef>
            </a:pPr>
            <a:r>
              <a:rPr lang="en-US" dirty="0">
                <a:latin typeface="Franklin Gothic Book" panose="020B0503020102020204" pitchFamily="34" charset="0"/>
              </a:rPr>
              <a:t>By </a:t>
            </a:r>
            <a:r>
              <a:rPr lang="en-US" dirty="0">
                <a:highlight>
                  <a:srgbClr val="FFFF00"/>
                </a:highlight>
                <a:latin typeface="Franklin Gothic Book" panose="020B0503020102020204" pitchFamily="34" charset="0"/>
              </a:rPr>
              <a:t>[Evaluation/Venue] </a:t>
            </a:r>
            <a:r>
              <a:rPr lang="en-US" dirty="0">
                <a:latin typeface="Franklin Gothic Book" panose="020B0503020102020204" pitchFamily="34" charset="0"/>
              </a:rPr>
              <a:t>Area</a:t>
            </a:r>
          </a:p>
          <a:p>
            <a:pPr>
              <a:spcBef>
                <a:spcPts val="675"/>
              </a:spcBef>
            </a:pPr>
            <a:r>
              <a:rPr lang="en-US" dirty="0">
                <a:latin typeface="Franklin Gothic Book" panose="020B0503020102020204" pitchFamily="34" charset="0"/>
              </a:rPr>
              <a:t>Using a MSEL Key Events, limited in number</a:t>
            </a:r>
          </a:p>
          <a:p>
            <a:pPr>
              <a:spcBef>
                <a:spcPts val="675"/>
              </a:spcBef>
            </a:pPr>
            <a:endParaRPr lang="en-US" dirty="0">
              <a:highlight>
                <a:srgbClr val="FFFF00"/>
              </a:highlight>
              <a:latin typeface="Franklin Gothic Book" panose="020B0503020102020204" pitchFamily="34" charset="0"/>
            </a:endParaRPr>
          </a:p>
          <a:p>
            <a:pPr marL="0" indent="0">
              <a:spcBef>
                <a:spcPts val="675"/>
              </a:spcBef>
              <a:buNone/>
            </a:pPr>
            <a:r>
              <a:rPr lang="en-US" dirty="0">
                <a:highlight>
                  <a:srgbClr val="FFFF00"/>
                </a:highlight>
                <a:latin typeface="Franklin Gothic Book" panose="020B0503020102020204" pitchFamily="34" charset="0"/>
              </a:rPr>
              <a:t>Note: After selecting method delete other two slides</a:t>
            </a:r>
          </a:p>
        </p:txBody>
      </p:sp>
      <p:sp>
        <p:nvSpPr>
          <p:cNvPr id="138" name="Rectangle 137">
            <a:extLst>
              <a:ext uri="{FF2B5EF4-FFF2-40B4-BE49-F238E27FC236}">
                <a16:creationId xmlns:a16="http://schemas.microsoft.com/office/drawing/2014/main" id="{59A309A7-1751-4ABE-A3C1-EEC40366AD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89435" y="0"/>
            <a:ext cx="195456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Franklin Gothic Book" panose="020B0503020102020204"/>
              <a:ea typeface="+mn-ea"/>
              <a:cs typeface="+mn-cs"/>
            </a:endParaRPr>
          </a:p>
        </p:txBody>
      </p:sp>
      <p:sp>
        <p:nvSpPr>
          <p:cNvPr id="140" name="Oval 139">
            <a:extLst>
              <a:ext uri="{FF2B5EF4-FFF2-40B4-BE49-F238E27FC236}">
                <a16:creationId xmlns:a16="http://schemas.microsoft.com/office/drawing/2014/main" id="{967D8EB6-EAE1-4F9C-B398-83321E2872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129567" y="2369132"/>
            <a:ext cx="2119736" cy="2119736"/>
          </a:xfrm>
          <a:prstGeom prst="ellipse">
            <a:avLst/>
          </a:prstGeom>
          <a:solidFill>
            <a:srgbClr val="FFFFFF"/>
          </a:solid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Franklin Gothic Book" panose="020B0503020102020204"/>
              <a:ea typeface="+mn-ea"/>
              <a:cs typeface="+mn-cs"/>
            </a:endParaRPr>
          </a:p>
        </p:txBody>
      </p:sp>
      <p:pic>
        <p:nvPicPr>
          <p:cNvPr id="5" name="Graphic 4" descr="Target Audience">
            <a:extLst>
              <a:ext uri="{FF2B5EF4-FFF2-40B4-BE49-F238E27FC236}">
                <a16:creationId xmlns:a16="http://schemas.microsoft.com/office/drawing/2014/main" id="{12717624-EBF1-45FB-8A4A-DDF4EBD3FB19}"/>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624964" y="2865141"/>
            <a:ext cx="1143455" cy="1143455"/>
          </a:xfrm>
          <a:prstGeom prst="rect">
            <a:avLst/>
          </a:prstGeom>
        </p:spPr>
      </p:pic>
      <p:sp>
        <p:nvSpPr>
          <p:cNvPr id="2" name="Slide Number Placeholder 1"/>
          <p:cNvSpPr>
            <a:spLocks noGrp="1"/>
          </p:cNvSpPr>
          <p:nvPr>
            <p:ph type="sldNum" sz="quarter" idx="12"/>
          </p:nvPr>
        </p:nvSpPr>
        <p:spPr>
          <a:xfrm>
            <a:off x="7576075" y="6415760"/>
            <a:ext cx="759278" cy="273844"/>
          </a:xfrm>
        </p:spPr>
        <p:txBody>
          <a:bodyPr>
            <a:normAutofit/>
          </a:bodyPr>
          <a:lstStyle/>
          <a:p>
            <a:pPr marL="0" marR="0" lvl="0" indent="0" algn="r" defTabSz="914400" rtl="0" eaLnBrk="1" fontAlgn="base" latinLnBrk="0" hangingPunct="1">
              <a:lnSpc>
                <a:spcPct val="100000"/>
              </a:lnSpc>
              <a:spcBef>
                <a:spcPct val="0"/>
              </a:spcBef>
              <a:spcAft>
                <a:spcPts val="600"/>
              </a:spcAft>
              <a:buClrTx/>
              <a:buSzTx/>
              <a:buFontTx/>
              <a:buNone/>
              <a:tabLst/>
              <a:defRPr/>
            </a:pPr>
            <a:fld id="{5DFF13A9-1037-4D5A-A349-B944681F0EB5}" type="slidenum">
              <a:rPr kumimoji="0" lang="en-US" sz="920" b="0" i="0" u="none" strike="noStrike" kern="1200" cap="none" spc="0" normalizeH="0" baseline="0" noProof="0">
                <a:ln>
                  <a:noFill/>
                </a:ln>
                <a:solidFill>
                  <a:srgbClr val="FFFFFF"/>
                </a:solidFill>
                <a:effectLst/>
                <a:uLnTx/>
                <a:uFillTx/>
                <a:latin typeface="Arial" pitchFamily="34" charset="0"/>
                <a:ea typeface="+mn-ea"/>
                <a:cs typeface="Arial" pitchFamily="34" charset="0"/>
              </a:rPr>
              <a:pPr marL="0" marR="0" lvl="0" indent="0" algn="r" defTabSz="914400" rtl="0" eaLnBrk="1" fontAlgn="base" latinLnBrk="0" hangingPunct="1">
                <a:lnSpc>
                  <a:spcPct val="100000"/>
                </a:lnSpc>
                <a:spcBef>
                  <a:spcPct val="0"/>
                </a:spcBef>
                <a:spcAft>
                  <a:spcPts val="600"/>
                </a:spcAft>
                <a:buClrTx/>
                <a:buSzTx/>
                <a:buFontTx/>
                <a:buNone/>
                <a:tabLst/>
                <a:defRPr/>
              </a:pPr>
              <a:t>7</a:t>
            </a:fld>
            <a:endParaRPr kumimoji="0" lang="en-US" sz="920" b="0" i="0" u="none" strike="noStrike" kern="1200" cap="none" spc="0" normalizeH="0" baseline="0" noProof="0">
              <a:ln>
                <a:noFill/>
              </a:ln>
              <a:solidFill>
                <a:srgbClr val="FFFFFF"/>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2550700773"/>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14171" y="152400"/>
            <a:ext cx="6775264" cy="994172"/>
          </a:xfrm>
        </p:spPr>
        <p:txBody>
          <a:bodyPr>
            <a:normAutofit/>
          </a:bodyPr>
          <a:lstStyle/>
          <a:p>
            <a:r>
              <a:rPr lang="en-US" sz="3600" dirty="0">
                <a:solidFill>
                  <a:schemeClr val="bg2">
                    <a:lumMod val="10000"/>
                  </a:schemeClr>
                </a:solidFill>
                <a:highlight>
                  <a:srgbClr val="FFFF00"/>
                </a:highlight>
                <a:latin typeface="Franklin Gothic Book" panose="020B0503020102020204" pitchFamily="34" charset="0"/>
              </a:rPr>
              <a:t>[Objective]</a:t>
            </a:r>
            <a:endParaRPr lang="en-US" sz="3600" dirty="0">
              <a:solidFill>
                <a:schemeClr val="bg2">
                  <a:lumMod val="10000"/>
                </a:schemeClr>
              </a:solidFill>
              <a:latin typeface="Franklin Gothic Book" panose="020B0503020102020204" pitchFamily="34" charset="0"/>
            </a:endParaRPr>
          </a:p>
        </p:txBody>
      </p:sp>
      <p:graphicFrame>
        <p:nvGraphicFramePr>
          <p:cNvPr id="10" name="Content Placeholder 4" descr="Placeholder for Objectives: Strengths, Areas for Improvement, and General Observations">
            <a:extLst>
              <a:ext uri="{FF2B5EF4-FFF2-40B4-BE49-F238E27FC236}">
                <a16:creationId xmlns:a16="http://schemas.microsoft.com/office/drawing/2014/main" id="{A4D32E34-4195-44A1-9F72-A4622E142478}"/>
              </a:ext>
            </a:extLst>
          </p:cNvPr>
          <p:cNvGraphicFramePr>
            <a:graphicFrameLocks/>
          </p:cNvGraphicFramePr>
          <p:nvPr>
            <p:extLst>
              <p:ext uri="{D42A27DB-BD31-4B8C-83A1-F6EECF244321}">
                <p14:modId xmlns:p14="http://schemas.microsoft.com/office/powerpoint/2010/main" val="4116760619"/>
              </p:ext>
            </p:extLst>
          </p:nvPr>
        </p:nvGraphicFramePr>
        <p:xfrm>
          <a:off x="458225" y="1295400"/>
          <a:ext cx="6731210" cy="430208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1" name="Rectangle 10">
            <a:extLst>
              <a:ext uri="{FF2B5EF4-FFF2-40B4-BE49-F238E27FC236}">
                <a16:creationId xmlns:a16="http://schemas.microsoft.com/office/drawing/2014/main" id="{59A309A7-1751-4ABE-A3C1-EEC40366AD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89435" y="0"/>
            <a:ext cx="195456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3" name="Oval 12">
            <a:extLst>
              <a:ext uri="{FF2B5EF4-FFF2-40B4-BE49-F238E27FC236}">
                <a16:creationId xmlns:a16="http://schemas.microsoft.com/office/drawing/2014/main" id="{967D8EB6-EAE1-4F9C-B398-83321E2872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129567" y="2369132"/>
            <a:ext cx="2119736" cy="2119736"/>
          </a:xfrm>
          <a:prstGeom prst="ellipse">
            <a:avLst/>
          </a:prstGeom>
          <a:solidFill>
            <a:srgbClr val="FFFFFF"/>
          </a:solid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8" name="Graphic 7" descr="Document">
            <a:extLst>
              <a:ext uri="{FF2B5EF4-FFF2-40B4-BE49-F238E27FC236}">
                <a16:creationId xmlns:a16="http://schemas.microsoft.com/office/drawing/2014/main" id="{10A4B446-4933-41C8-9A14-AF6984D6EC64}"/>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6477000" y="2743200"/>
            <a:ext cx="1478473" cy="1478473"/>
          </a:xfrm>
          <a:prstGeom prst="rect">
            <a:avLst/>
          </a:prstGeom>
        </p:spPr>
      </p:pic>
      <p:sp>
        <p:nvSpPr>
          <p:cNvPr id="4" name="Slide Number Placeholder 3"/>
          <p:cNvSpPr>
            <a:spLocks noGrp="1"/>
          </p:cNvSpPr>
          <p:nvPr>
            <p:ph type="sldNum" sz="quarter" idx="12"/>
          </p:nvPr>
        </p:nvSpPr>
        <p:spPr>
          <a:xfrm>
            <a:off x="7576075" y="6415760"/>
            <a:ext cx="759278" cy="273844"/>
          </a:xfrm>
        </p:spPr>
        <p:txBody>
          <a:bodyPr>
            <a:normAutofit/>
          </a:bodyPr>
          <a:lstStyle/>
          <a:p>
            <a:pPr>
              <a:spcAft>
                <a:spcPts val="600"/>
              </a:spcAft>
            </a:pPr>
            <a:fld id="{5DFF13A9-1037-4D5A-A349-B944681F0EB5}" type="slidenum">
              <a:rPr lang="en-US" sz="920">
                <a:solidFill>
                  <a:srgbClr val="FFFFFF"/>
                </a:solidFill>
              </a:rPr>
              <a:pPr>
                <a:spcAft>
                  <a:spcPts val="600"/>
                </a:spcAft>
              </a:pPr>
              <a:t>8</a:t>
            </a:fld>
            <a:endParaRPr lang="en-US" sz="920">
              <a:solidFill>
                <a:srgbClr val="FFFFFF"/>
              </a:solidFill>
            </a:endParaRPr>
          </a:p>
        </p:txBody>
      </p:sp>
    </p:spTree>
    <p:extLst>
      <p:ext uri="{BB962C8B-B14F-4D97-AF65-F5344CB8AC3E}">
        <p14:creationId xmlns:p14="http://schemas.microsoft.com/office/powerpoint/2010/main" val="41970685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14171" y="152400"/>
            <a:ext cx="6775264" cy="994172"/>
          </a:xfrm>
        </p:spPr>
        <p:txBody>
          <a:bodyPr>
            <a:normAutofit/>
          </a:bodyPr>
          <a:lstStyle/>
          <a:p>
            <a:r>
              <a:rPr lang="en-US" sz="3600" dirty="0">
                <a:solidFill>
                  <a:schemeClr val="bg2">
                    <a:lumMod val="10000"/>
                  </a:schemeClr>
                </a:solidFill>
                <a:highlight>
                  <a:srgbClr val="FFFF00"/>
                </a:highlight>
                <a:latin typeface="Franklin Gothic Book" panose="020B0503020102020204" pitchFamily="34" charset="0"/>
              </a:rPr>
              <a:t>[Evaluation Area/Venue] </a:t>
            </a:r>
            <a:r>
              <a:rPr lang="en-US" sz="3600" dirty="0">
                <a:solidFill>
                  <a:schemeClr val="bg2">
                    <a:lumMod val="10000"/>
                  </a:schemeClr>
                </a:solidFill>
                <a:latin typeface="Franklin Gothic Book" panose="020B0503020102020204" pitchFamily="34" charset="0"/>
              </a:rPr>
              <a:t>Report </a:t>
            </a:r>
          </a:p>
        </p:txBody>
      </p:sp>
      <p:graphicFrame>
        <p:nvGraphicFramePr>
          <p:cNvPr id="10" name="Content Placeholder 4" descr="Placeholder for Evaluation Area/Venue Report: Objective, Capability, Strengths, and Areas for Improvement">
            <a:extLst>
              <a:ext uri="{FF2B5EF4-FFF2-40B4-BE49-F238E27FC236}">
                <a16:creationId xmlns:a16="http://schemas.microsoft.com/office/drawing/2014/main" id="{A4D32E34-4195-44A1-9F72-A4622E142478}"/>
              </a:ext>
            </a:extLst>
          </p:cNvPr>
          <p:cNvGraphicFramePr>
            <a:graphicFrameLocks/>
          </p:cNvGraphicFramePr>
          <p:nvPr>
            <p:extLst>
              <p:ext uri="{D42A27DB-BD31-4B8C-83A1-F6EECF244321}">
                <p14:modId xmlns:p14="http://schemas.microsoft.com/office/powerpoint/2010/main" val="1160400714"/>
              </p:ext>
            </p:extLst>
          </p:nvPr>
        </p:nvGraphicFramePr>
        <p:xfrm>
          <a:off x="458225" y="1295400"/>
          <a:ext cx="6731210" cy="430208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1" name="Rectangle 10">
            <a:extLst>
              <a:ext uri="{FF2B5EF4-FFF2-40B4-BE49-F238E27FC236}">
                <a16:creationId xmlns:a16="http://schemas.microsoft.com/office/drawing/2014/main" id="{59A309A7-1751-4ABE-A3C1-EEC40366AD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89435" y="0"/>
            <a:ext cx="195456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3" name="Oval 12">
            <a:extLst>
              <a:ext uri="{FF2B5EF4-FFF2-40B4-BE49-F238E27FC236}">
                <a16:creationId xmlns:a16="http://schemas.microsoft.com/office/drawing/2014/main" id="{967D8EB6-EAE1-4F9C-B398-83321E2872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129567" y="2369132"/>
            <a:ext cx="2119736" cy="2119736"/>
          </a:xfrm>
          <a:prstGeom prst="ellipse">
            <a:avLst/>
          </a:prstGeom>
          <a:solidFill>
            <a:srgbClr val="FFFFFF"/>
          </a:solid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8" name="Graphic 7" descr="Document">
            <a:extLst>
              <a:ext uri="{FF2B5EF4-FFF2-40B4-BE49-F238E27FC236}">
                <a16:creationId xmlns:a16="http://schemas.microsoft.com/office/drawing/2014/main" id="{10A4B446-4933-41C8-9A14-AF6984D6EC64}"/>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6477000" y="2743200"/>
            <a:ext cx="1478473" cy="1478473"/>
          </a:xfrm>
          <a:prstGeom prst="rect">
            <a:avLst/>
          </a:prstGeom>
        </p:spPr>
      </p:pic>
      <p:sp>
        <p:nvSpPr>
          <p:cNvPr id="4" name="Slide Number Placeholder 3"/>
          <p:cNvSpPr>
            <a:spLocks noGrp="1"/>
          </p:cNvSpPr>
          <p:nvPr>
            <p:ph type="sldNum" sz="quarter" idx="12"/>
          </p:nvPr>
        </p:nvSpPr>
        <p:spPr>
          <a:xfrm>
            <a:off x="7576075" y="6415760"/>
            <a:ext cx="759278" cy="273844"/>
          </a:xfrm>
        </p:spPr>
        <p:txBody>
          <a:bodyPr>
            <a:normAutofit/>
          </a:bodyPr>
          <a:lstStyle/>
          <a:p>
            <a:pPr>
              <a:spcAft>
                <a:spcPts val="600"/>
              </a:spcAft>
            </a:pPr>
            <a:fld id="{5DFF13A9-1037-4D5A-A349-B944681F0EB5}" type="slidenum">
              <a:rPr lang="en-US" sz="920">
                <a:solidFill>
                  <a:srgbClr val="FFFFFF"/>
                </a:solidFill>
              </a:rPr>
              <a:pPr>
                <a:spcAft>
                  <a:spcPts val="600"/>
                </a:spcAft>
              </a:pPr>
              <a:t>9</a:t>
            </a:fld>
            <a:endParaRPr lang="en-US" sz="920">
              <a:solidFill>
                <a:srgbClr val="FFFFFF"/>
              </a:solidFill>
            </a:endParaRPr>
          </a:p>
        </p:txBody>
      </p:sp>
    </p:spTree>
    <p:extLst>
      <p:ext uri="{BB962C8B-B14F-4D97-AF65-F5344CB8AC3E}">
        <p14:creationId xmlns:p14="http://schemas.microsoft.com/office/powerpoint/2010/main" val="2602276436"/>
      </p:ext>
    </p:extLst>
  </p:cSld>
  <p:clrMapOvr>
    <a:masterClrMapping/>
  </p:clrMapOvr>
</p:sld>
</file>

<file path=ppt/theme/theme1.xml><?xml version="1.0" encoding="utf-8"?>
<a:theme xmlns:a="http://schemas.openxmlformats.org/drawingml/2006/main" name="Office Theme">
  <a:themeElements>
    <a:clrScheme name="FEMA">
      <a:dk1>
        <a:srgbClr val="005288"/>
      </a:dk1>
      <a:lt1>
        <a:srgbClr val="FFFFFF"/>
      </a:lt1>
      <a:dk2>
        <a:srgbClr val="005288"/>
      </a:dk2>
      <a:lt2>
        <a:srgbClr val="E7E6E6"/>
      </a:lt2>
      <a:accent1>
        <a:srgbClr val="005288"/>
      </a:accent1>
      <a:accent2>
        <a:srgbClr val="005288"/>
      </a:accent2>
      <a:accent3>
        <a:srgbClr val="005288"/>
      </a:accent3>
      <a:accent4>
        <a:srgbClr val="005288"/>
      </a:accent4>
      <a:accent5>
        <a:srgbClr val="005288"/>
      </a:accent5>
      <a:accent6>
        <a:srgbClr val="005288"/>
      </a:accent6>
      <a:hlink>
        <a:srgbClr val="005288"/>
      </a:hlink>
      <a:folHlink>
        <a:srgbClr val="005288"/>
      </a:folHlink>
    </a:clrScheme>
    <a:fontScheme name="Franklin Gothic">
      <a:majorFont>
        <a:latin typeface="Franklin Gothic Medium" panose="020B0603020102020204"/>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panose="020B0503020102020204"/>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FEMA">
      <a:dk1>
        <a:srgbClr val="005288"/>
      </a:dk1>
      <a:lt1>
        <a:srgbClr val="FFFFFF"/>
      </a:lt1>
      <a:dk2>
        <a:srgbClr val="005288"/>
      </a:dk2>
      <a:lt2>
        <a:srgbClr val="E7E6E6"/>
      </a:lt2>
      <a:accent1>
        <a:srgbClr val="005288"/>
      </a:accent1>
      <a:accent2>
        <a:srgbClr val="005288"/>
      </a:accent2>
      <a:accent3>
        <a:srgbClr val="005288"/>
      </a:accent3>
      <a:accent4>
        <a:srgbClr val="005288"/>
      </a:accent4>
      <a:accent5>
        <a:srgbClr val="005288"/>
      </a:accent5>
      <a:accent6>
        <a:srgbClr val="005288"/>
      </a:accent6>
      <a:hlink>
        <a:srgbClr val="005288"/>
      </a:hlink>
      <a:folHlink>
        <a:srgbClr val="005288"/>
      </a:folHlink>
    </a:clrScheme>
    <a:fontScheme name="Franklin Gothic">
      <a:majorFont>
        <a:latin typeface="Franklin Gothic Medium" panose="020B0603020102020204"/>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panose="020B0503020102020204"/>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FEMA">
      <a:dk1>
        <a:srgbClr val="005288"/>
      </a:dk1>
      <a:lt1>
        <a:srgbClr val="FFFFFF"/>
      </a:lt1>
      <a:dk2>
        <a:srgbClr val="005288"/>
      </a:dk2>
      <a:lt2>
        <a:srgbClr val="E7E6E6"/>
      </a:lt2>
      <a:accent1>
        <a:srgbClr val="005288"/>
      </a:accent1>
      <a:accent2>
        <a:srgbClr val="005288"/>
      </a:accent2>
      <a:accent3>
        <a:srgbClr val="005288"/>
      </a:accent3>
      <a:accent4>
        <a:srgbClr val="005288"/>
      </a:accent4>
      <a:accent5>
        <a:srgbClr val="005288"/>
      </a:accent5>
      <a:accent6>
        <a:srgbClr val="005288"/>
      </a:accent6>
      <a:hlink>
        <a:srgbClr val="005288"/>
      </a:hlink>
      <a:folHlink>
        <a:srgbClr val="00528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1789</TotalTime>
  <Words>452</Words>
  <Application>Microsoft Office PowerPoint</Application>
  <PresentationFormat>On-screen Show (4:3)</PresentationFormat>
  <Paragraphs>71</Paragraphs>
  <Slides>11</Slides>
  <Notes>5</Notes>
  <HiddenSlides>0</HiddenSlides>
  <MMClips>0</MMClips>
  <ScaleCrop>false</ScaleCrop>
  <HeadingPairs>
    <vt:vector size="6" baseType="variant">
      <vt:variant>
        <vt:lpstr>Fonts Used</vt:lpstr>
      </vt:variant>
      <vt:variant>
        <vt:i4>6</vt:i4>
      </vt:variant>
      <vt:variant>
        <vt:lpstr>Theme</vt:lpstr>
      </vt:variant>
      <vt:variant>
        <vt:i4>3</vt:i4>
      </vt:variant>
      <vt:variant>
        <vt:lpstr>Slide Titles</vt:lpstr>
      </vt:variant>
      <vt:variant>
        <vt:i4>11</vt:i4>
      </vt:variant>
    </vt:vector>
  </HeadingPairs>
  <TitlesOfParts>
    <vt:vector size="20" baseType="lpstr">
      <vt:lpstr>Arial</vt:lpstr>
      <vt:lpstr>Calibri</vt:lpstr>
      <vt:lpstr>Franklin Gothic Book</vt:lpstr>
      <vt:lpstr>Franklin Gothic Medium</vt:lpstr>
      <vt:lpstr>Times New Roman</vt:lpstr>
      <vt:lpstr>Wingdings</vt:lpstr>
      <vt:lpstr>Office Theme</vt:lpstr>
      <vt:lpstr>1_Office Theme</vt:lpstr>
      <vt:lpstr>2_Office Theme</vt:lpstr>
      <vt:lpstr>Directions for this Template</vt:lpstr>
      <vt:lpstr>Controller/Evaluator (C/E) Debrief</vt:lpstr>
      <vt:lpstr>Welcome and Introductions</vt:lpstr>
      <vt:lpstr>Purpose</vt:lpstr>
      <vt:lpstr>Objectives and Aligned Capabilities Review</vt:lpstr>
      <vt:lpstr>Master Scenario Events List (MSEL) Review</vt:lpstr>
      <vt:lpstr>Information Gathering</vt:lpstr>
      <vt:lpstr>[Objective]</vt:lpstr>
      <vt:lpstr>[Evaluation Area/Venue] Report </vt:lpstr>
      <vt:lpstr>MSEL Key Events</vt:lpstr>
      <vt:lpstr>Questions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Controller/Evaluator (C/E) Debrief Template</dc:title>
  <dc:subject>Controller/Evaluator (C/E) Debrief</dc:subject>
  <dc:creator>DHS FEMA</dc:creator>
  <cp:keywords>FEMA; HSEEP; Exercise; Conduct; Strengths; Observations; Progress</cp:keywords>
  <cp:lastModifiedBy>Lynch, Jennifer</cp:lastModifiedBy>
  <cp:revision>60</cp:revision>
  <dcterms:created xsi:type="dcterms:W3CDTF">2020-08-14T03:40:28Z</dcterms:created>
  <dcterms:modified xsi:type="dcterms:W3CDTF">2020-10-09T22:36:47Z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Language">
    <vt:lpwstr>English</vt:lpwstr>
  </property>
</Properties>
</file>