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286" r:id="rId1"/>
  </p:sldMasterIdLst>
  <p:notesMasterIdLst>
    <p:notesMasterId r:id="rId15"/>
  </p:notesMasterIdLst>
  <p:handoutMasterIdLst>
    <p:handoutMasterId r:id="rId16"/>
  </p:handoutMasterIdLst>
  <p:sldIdLst>
    <p:sldId id="749" r:id="rId2"/>
    <p:sldId id="767" r:id="rId3"/>
    <p:sldId id="765" r:id="rId4"/>
    <p:sldId id="750" r:id="rId5"/>
    <p:sldId id="757" r:id="rId6"/>
    <p:sldId id="759" r:id="rId7"/>
    <p:sldId id="766" r:id="rId8"/>
    <p:sldId id="768" r:id="rId9"/>
    <p:sldId id="747" r:id="rId10"/>
    <p:sldId id="770" r:id="rId11"/>
    <p:sldId id="771" r:id="rId12"/>
    <p:sldId id="769" r:id="rId13"/>
    <p:sldId id="737" r:id="rId14"/>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3600">
          <p15:clr>
            <a:srgbClr val="A4A3A4"/>
          </p15:clr>
        </p15:guide>
        <p15:guide id="2" pos="2880">
          <p15:clr>
            <a:srgbClr val="A4A3A4"/>
          </p15:clr>
        </p15:guide>
      </p15:sldGuideLst>
    </p:ext>
    <p:ext uri="{2D200454-40CA-4A62-9FC3-DE9A4176ACB9}">
      <p15:notesGuideLst xmlns:p15="http://schemas.microsoft.com/office/powerpoint/2012/main">
        <p15:guide id="1" orient="horz" pos="2920">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002F80"/>
    <a:srgbClr val="333333"/>
    <a:srgbClr val="000063"/>
    <a:srgbClr val="660033"/>
    <a:srgbClr val="990099"/>
    <a:srgbClr val="000000"/>
    <a:srgbClr val="FF00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66" autoAdjust="0"/>
    <p:restoredTop sz="89183" autoAdjust="0"/>
  </p:normalViewPr>
  <p:slideViewPr>
    <p:cSldViewPr>
      <p:cViewPr varScale="1">
        <p:scale>
          <a:sx n="61" d="100"/>
          <a:sy n="61" d="100"/>
        </p:scale>
        <p:origin x="1548" y="48"/>
      </p:cViewPr>
      <p:guideLst>
        <p:guide orient="horz" pos="360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50" d="100"/>
          <a:sy n="50" d="100"/>
        </p:scale>
        <p:origin x="-1170" y="-72"/>
      </p:cViewPr>
      <p:guideLst>
        <p:guide orient="horz" pos="2920"/>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2303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1863" y="4402138"/>
            <a:ext cx="5121275" cy="4171950"/>
          </a:xfrm>
          <a:prstGeom prst="rect">
            <a:avLst/>
          </a:prstGeom>
          <a:noFill/>
          <a:ln>
            <a:noFill/>
          </a:ln>
          <a:effectLst/>
          <a:extLst/>
        </p:spPr>
        <p:txBody>
          <a:bodyPr vert="horz" wrap="square" lIns="91640" tIns="45819" rIns="91640" bIns="4581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63" name="Rectangle 3"/>
          <p:cNvSpPr>
            <a:spLocks noGrp="1" noRot="1" noChangeAspect="1" noChangeArrowheads="1" noTextEdit="1"/>
          </p:cNvSpPr>
          <p:nvPr>
            <p:ph type="sldImg" idx="2"/>
          </p:nvPr>
        </p:nvSpPr>
        <p:spPr bwMode="auto">
          <a:xfrm>
            <a:off x="1184275" y="700088"/>
            <a:ext cx="4618038" cy="3463925"/>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761345144"/>
      </p:ext>
    </p:extLst>
  </p:cSld>
  <p:clrMap bg1="lt1" tx1="dk1" bg2="lt2" tx2="dk2" accent1="accent1" accent2="accent2" accent3="accent3" accent4="accent4" accent5="accent5" accent6="accent6" hlink="hlink" folHlink="folHlink"/>
  <p:notesStyle>
    <a:lvl1pPr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65138"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31863"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97000"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62138"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p:spPr>
        <p:txBody>
          <a:bodyPr/>
          <a:lstStyle/>
          <a:p>
            <a:pPr defTabSz="912813"/>
            <a:r>
              <a:rPr lang="en-US" b="1" dirty="0" smtClean="0"/>
              <a:t>Organizations can modify and augment this briefing as needed.</a:t>
            </a:r>
          </a:p>
          <a:p>
            <a:pPr defTabSz="912813"/>
            <a:endParaRPr lang="en-US" dirty="0" smtClean="0"/>
          </a:p>
        </p:txBody>
      </p:sp>
      <p:sp>
        <p:nvSpPr>
          <p:cNvPr id="41988" name="Slide Number Placeholder 3"/>
          <p:cNvSpPr>
            <a:spLocks noGrp="1"/>
          </p:cNvSpPr>
          <p:nvPr>
            <p:ph type="sldNum" sz="quarter" idx="4294967295"/>
          </p:nvPr>
        </p:nvSpPr>
        <p:spPr bwMode="auto">
          <a:xfrm>
            <a:off x="3956050" y="8805863"/>
            <a:ext cx="3027363" cy="463550"/>
          </a:xfrm>
          <a:prstGeom prst="rect">
            <a:avLst/>
          </a:prstGeom>
          <a:noFill/>
          <a:ln>
            <a:miter lim="800000"/>
            <a:headEnd/>
            <a:tailEnd/>
          </a:ln>
        </p:spPr>
        <p:txBody>
          <a:bodyPr lIns="91294" tIns="45647" rIns="91294" bIns="45647"/>
          <a:lstStyle/>
          <a:p>
            <a:fld id="{7BAC06E2-79AD-490B-AE54-9696194694BA}" type="slidenum">
              <a:rPr lang="en-US"/>
              <a:pPr/>
              <a:t>1</a:t>
            </a:fld>
            <a:endParaRPr lang="en-US" dirty="0"/>
          </a:p>
        </p:txBody>
      </p:sp>
    </p:spTree>
    <p:extLst>
      <p:ext uri="{BB962C8B-B14F-4D97-AF65-F5344CB8AC3E}">
        <p14:creationId xmlns:p14="http://schemas.microsoft.com/office/powerpoint/2010/main" val="702025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43012" name="Slide Number Placeholder 3"/>
          <p:cNvSpPr>
            <a:spLocks noGrp="1"/>
          </p:cNvSpPr>
          <p:nvPr>
            <p:ph type="sldNum" sz="quarter" idx="4294967295"/>
          </p:nvPr>
        </p:nvSpPr>
        <p:spPr bwMode="auto">
          <a:xfrm>
            <a:off x="3956050" y="8805863"/>
            <a:ext cx="3027363" cy="463550"/>
          </a:xfrm>
          <a:prstGeom prst="rect">
            <a:avLst/>
          </a:prstGeom>
          <a:noFill/>
          <a:ln>
            <a:miter lim="800000"/>
            <a:headEnd/>
            <a:tailEnd/>
          </a:ln>
        </p:spPr>
        <p:txBody>
          <a:bodyPr lIns="91294" tIns="45647" rIns="91294" bIns="45647"/>
          <a:lstStyle/>
          <a:p>
            <a:fld id="{8D2D2BBB-FA36-443D-AEBF-EE699162A566}" type="slidenum">
              <a:rPr lang="en-US"/>
              <a:pPr/>
              <a:t>6</a:t>
            </a:fld>
            <a:endParaRPr lang="en-US" dirty="0"/>
          </a:p>
        </p:txBody>
      </p:sp>
    </p:spTree>
    <p:extLst>
      <p:ext uri="{BB962C8B-B14F-4D97-AF65-F5344CB8AC3E}">
        <p14:creationId xmlns:p14="http://schemas.microsoft.com/office/powerpoint/2010/main" val="406781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937">
              <a:defRPr/>
            </a:pPr>
            <a:r>
              <a:rPr lang="en-US" dirty="0" smtClean="0"/>
              <a:t>Core capabilities are the distinct critical elements necessary to achieve the National Preparedness Goal. During the exercise design process, the Elected Officials and the Exercise Planning Team selected exercise objectives, and aligned each objective to core capabilities, as shown here.</a:t>
            </a:r>
            <a:r>
              <a:rPr lang="en-US" baseline="0" dirty="0" smtClean="0"/>
              <a:t> Evaluators will observe and document how exercise objectives and capabilities are met through capability targets and critical tasks based on the participating organizations plans, procedures, and corrective actions from past exercises and real-world events. </a:t>
            </a:r>
            <a:endParaRPr lang="en-US" dirty="0" smtClean="0"/>
          </a:p>
          <a:p>
            <a:endParaRPr lang="en-US" dirty="0"/>
          </a:p>
        </p:txBody>
      </p:sp>
      <p:sp>
        <p:nvSpPr>
          <p:cNvPr id="4" name="Slide Number Placeholder 3"/>
          <p:cNvSpPr>
            <a:spLocks noGrp="1"/>
          </p:cNvSpPr>
          <p:nvPr>
            <p:ph type="sldNum" sz="quarter" idx="10"/>
          </p:nvPr>
        </p:nvSpPr>
        <p:spPr>
          <a:xfrm>
            <a:off x="3956794" y="8806499"/>
            <a:ext cx="3026622" cy="462916"/>
          </a:xfrm>
          <a:prstGeom prst="rect">
            <a:avLst/>
          </a:prstGeom>
        </p:spPr>
        <p:txBody>
          <a:bodyPr lIns="91294" tIns="45647" rIns="91294" bIns="45647"/>
          <a:lstStyle/>
          <a:p>
            <a:pPr>
              <a:defRPr/>
            </a:pPr>
            <a:fld id="{9702DEA0-4654-442B-8103-A73042D22AA8}" type="slidenum">
              <a:rPr lang="en-US" smtClean="0"/>
              <a:pPr>
                <a:defRPr/>
              </a:pPr>
              <a:t>7</a:t>
            </a:fld>
            <a:endParaRPr lang="en-US" dirty="0"/>
          </a:p>
        </p:txBody>
      </p:sp>
    </p:spTree>
    <p:extLst>
      <p:ext uri="{BB962C8B-B14F-4D97-AF65-F5344CB8AC3E}">
        <p14:creationId xmlns:p14="http://schemas.microsoft.com/office/powerpoint/2010/main" val="3150306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0040" y="228600"/>
            <a:ext cx="7772400" cy="1143000"/>
          </a:xfrm>
        </p:spPr>
        <p:txBody>
          <a:bodyPr>
            <a:normAutofit/>
          </a:bodyPr>
          <a:lstStyle>
            <a:lvl1pPr algn="l">
              <a:defRPr sz="4200">
                <a:solidFill>
                  <a:srgbClr val="002F80"/>
                </a:solidFill>
                <a:latin typeface="Times New Roman" pitchFamily="18" charset="0"/>
                <a:cs typeface="Times New Roman" pitchFamily="18" charset="0"/>
              </a:defRPr>
            </a:lvl1pPr>
          </a:lstStyle>
          <a:p>
            <a:r>
              <a:rPr lang="en-US" smtClean="0"/>
              <a:t>Click to edit Master title style</a:t>
            </a:r>
            <a:endParaRPr lang="en-US"/>
          </a:p>
        </p:txBody>
      </p:sp>
      <p:sp>
        <p:nvSpPr>
          <p:cNvPr id="3" name="Subtitle 2"/>
          <p:cNvSpPr>
            <a:spLocks noGrp="1"/>
          </p:cNvSpPr>
          <p:nvPr>
            <p:ph type="subTitle" idx="1"/>
          </p:nvPr>
        </p:nvSpPr>
        <p:spPr>
          <a:xfrm>
            <a:off x="320040" y="1371600"/>
            <a:ext cx="6400800" cy="1371600"/>
          </a:xfrm>
        </p:spPr>
        <p:txBody>
          <a:bodyPr>
            <a:normAutofit/>
          </a:bodyPr>
          <a:lstStyle>
            <a:lvl1pPr marL="0" indent="0" algn="l">
              <a:buNone/>
              <a:defRPr sz="2500">
                <a:solidFill>
                  <a:srgbClr val="333333"/>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5DFF13A9-1037-4D5A-A349-B944681F0EB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200"/>
            </a:lvl1pPr>
            <a:lvl2pPr>
              <a:defRPr sz="2200"/>
            </a:lvl2pPr>
            <a:lvl3pPr>
              <a:defRPr sz="2200"/>
            </a:lvl3pPr>
            <a:lvl4pPr>
              <a:defRPr sz="2200"/>
            </a:lvl4pPr>
            <a:lvl5pPr>
              <a:defRPr sz="2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normAutofit/>
          </a:bodyPr>
          <a:lstStyle>
            <a:lvl1pPr algn="l">
              <a:defRPr sz="26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normAutofit/>
          </a:bodyPr>
          <a:lstStyle>
            <a:lvl1pPr>
              <a:defRPr sz="2200"/>
            </a:lvl1pPr>
            <a:lvl2pPr>
              <a:defRPr sz="2200"/>
            </a:lvl2pPr>
            <a:lvl3pPr>
              <a:defRPr sz="2200"/>
            </a:lvl3pPr>
            <a:lvl4pPr>
              <a:defRPr sz="2200"/>
            </a:lvl4pPr>
            <a:lvl5pPr>
              <a:defRPr sz="22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6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DFF13A9-1037-4D5A-A349-B944681F0EB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Arial" pitchFamily="34" charset="0"/>
                <a:cs typeface="Arial" pitchFamily="34" charset="0"/>
              </a:defRPr>
            </a:lvl1pPr>
          </a:lstStyle>
          <a:p>
            <a:fld id="{5DFF13A9-1037-4D5A-A349-B944681F0EB5}" type="slidenum">
              <a:rPr lang="en-US" smtClean="0"/>
              <a:pPr/>
              <a:t>‹#›</a:t>
            </a:fld>
            <a:endParaRPr lang="en-US" dirty="0"/>
          </a:p>
        </p:txBody>
      </p:sp>
      <p:pic>
        <p:nvPicPr>
          <p:cNvPr id="5" name="Picture 5" descr="Your-Org-Logo"/>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457200" y="5867400"/>
            <a:ext cx="2362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87" r:id="rId1"/>
    <p:sldLayoutId id="2147484288" r:id="rId2"/>
    <p:sldLayoutId id="2147484289" r:id="rId3"/>
    <p:sldLayoutId id="2147484290" r:id="rId4"/>
    <p:sldLayoutId id="2147484291" r:id="rId5"/>
    <p:sldLayoutId id="2147484292" r:id="rId6"/>
    <p:sldLayoutId id="2147484293" r:id="rId7"/>
    <p:sldLayoutId id="2147484294" r:id="rId8"/>
    <p:sldLayoutId id="2147484295" r:id="rId9"/>
    <p:sldLayoutId id="2147484296" r:id="rId10"/>
  </p:sldLayoutIdLst>
  <p:hf hdr="0" ftr="0" dt="0"/>
  <p:txStyles>
    <p:titleStyle>
      <a:lvl1pPr algn="l" defTabSz="914400" rtl="0" eaLnBrk="1" latinLnBrk="0" hangingPunct="1">
        <a:spcBef>
          <a:spcPct val="0"/>
        </a:spcBef>
        <a:buNone/>
        <a:defRPr sz="4200" kern="1200">
          <a:solidFill>
            <a:srgbClr val="002F80"/>
          </a:solidFill>
          <a:latin typeface="Times New Roman" pitchFamily="18" charset="0"/>
          <a:ea typeface="+mj-ea"/>
          <a:cs typeface="Times New Roman" pitchFamily="18" charset="0"/>
        </a:defRPr>
      </a:lvl1pPr>
    </p:titleStyle>
    <p:bodyStyle>
      <a:lvl1pPr marL="2349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1pPr>
      <a:lvl2pPr marL="4572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2pPr>
      <a:lvl3pPr marL="6921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3pPr>
      <a:lvl4pPr marL="914400" indent="-234950" algn="l" defTabSz="914400" rtl="0" eaLnBrk="1" latinLnBrk="0" hangingPunct="1">
        <a:spcBef>
          <a:spcPct val="20000"/>
        </a:spcBef>
        <a:buFont typeface="Arial" pitchFamily="34" charset="0"/>
        <a:buChar char="–"/>
        <a:defRPr sz="2200" kern="1200">
          <a:solidFill>
            <a:srgbClr val="333333"/>
          </a:solidFill>
          <a:latin typeface="Arial" pitchFamily="34" charset="0"/>
          <a:ea typeface="+mn-ea"/>
          <a:cs typeface="Arial" pitchFamily="34" charset="0"/>
        </a:defRPr>
      </a:lvl4pPr>
      <a:lvl5pPr marL="1149350" indent="-234950" algn="l" defTabSz="914400" rtl="0" eaLnBrk="1" latinLnBrk="0" hangingPunct="1">
        <a:spcBef>
          <a:spcPct val="20000"/>
        </a:spcBef>
        <a:buFont typeface="Wingdings" pitchFamily="2" charset="2"/>
        <a:buChar char="§"/>
        <a:defRPr sz="2200" kern="1200">
          <a:solidFill>
            <a:srgbClr val="333333"/>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a:t>
            </a:fld>
            <a:endParaRPr lang="en-US" dirty="0"/>
          </a:p>
        </p:txBody>
      </p:sp>
      <p:sp>
        <p:nvSpPr>
          <p:cNvPr id="13314" name="Title 1"/>
          <p:cNvSpPr>
            <a:spLocks noGrp="1"/>
          </p:cNvSpPr>
          <p:nvPr>
            <p:ph type="title"/>
          </p:nvPr>
        </p:nvSpPr>
        <p:spPr/>
        <p:txBody>
          <a:bodyPr/>
          <a:lstStyle/>
          <a:p>
            <a:r>
              <a:rPr lang="en-US" dirty="0" smtClean="0">
                <a:solidFill>
                  <a:schemeClr val="bg1"/>
                </a:solidFill>
              </a:rPr>
              <a:t>Directions for this Template</a:t>
            </a:r>
          </a:p>
        </p:txBody>
      </p:sp>
      <p:sp>
        <p:nvSpPr>
          <p:cNvPr id="13315" name="Content Placeholder 2"/>
          <p:cNvSpPr>
            <a:spLocks noGrp="1"/>
          </p:cNvSpPr>
          <p:nvPr>
            <p:ph idx="1"/>
          </p:nvPr>
        </p:nvSpPr>
        <p:spPr bwMode="auto">
          <a:xfrm>
            <a:off x="457200" y="160020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buClr>
                <a:schemeClr val="bg1"/>
              </a:buClr>
            </a:pPr>
            <a:r>
              <a:rPr lang="en-US" dirty="0" smtClean="0">
                <a:solidFill>
                  <a:schemeClr val="bg1"/>
                </a:solidFill>
              </a:rPr>
              <a:t>Use the Slide Master to make universal changes to the presentation, including inserting your organization’s logo</a:t>
            </a:r>
          </a:p>
          <a:p>
            <a:pPr lvl="1">
              <a:buClr>
                <a:schemeClr val="bg1"/>
              </a:buClr>
              <a:buFont typeface="Arial" charset="0"/>
              <a:buChar char="‒"/>
            </a:pPr>
            <a:r>
              <a:rPr lang="en-US" dirty="0" smtClean="0">
                <a:solidFill>
                  <a:schemeClr val="bg1"/>
                </a:solidFill>
              </a:rPr>
              <a:t>“View” tab &gt; “Slide Master”</a:t>
            </a:r>
          </a:p>
          <a:p>
            <a:pPr>
              <a:buClr>
                <a:schemeClr val="bg1"/>
              </a:buClr>
            </a:pPr>
            <a:r>
              <a:rPr lang="en-US" dirty="0" smtClean="0">
                <a:solidFill>
                  <a:schemeClr val="bg1"/>
                </a:solidFill>
              </a:rPr>
              <a:t>Replace placeholders (indicated by brackets [ ]) with information specific to your exercise</a:t>
            </a:r>
          </a:p>
          <a:p>
            <a:pPr>
              <a:buClr>
                <a:schemeClr val="bg1"/>
              </a:buClr>
            </a:pPr>
            <a:r>
              <a:rPr lang="en-US" dirty="0" smtClean="0">
                <a:solidFill>
                  <a:schemeClr val="bg1"/>
                </a:solidFill>
              </a:rPr>
              <a:t>Delete any slides that are not relevant for your exercise</a:t>
            </a:r>
          </a:p>
          <a:p>
            <a:pPr>
              <a:spcAft>
                <a:spcPts val="3000"/>
              </a:spcAft>
              <a:buClr>
                <a:schemeClr val="bg1"/>
              </a:buClr>
            </a:pPr>
            <a:r>
              <a:rPr lang="en-US" dirty="0" smtClean="0">
                <a:solidFill>
                  <a:schemeClr val="bg1"/>
                </a:solidFill>
              </a:rPr>
              <a:t>Font size should not be smaller than 22pt</a:t>
            </a:r>
          </a:p>
          <a:p>
            <a:pPr>
              <a:buNone/>
            </a:pPr>
            <a:r>
              <a:rPr lang="en-US" dirty="0" smtClean="0">
                <a:solidFill>
                  <a:schemeClr val="bg1"/>
                </a:solidFill>
              </a:rPr>
              <a:t>Rev. </a:t>
            </a:r>
            <a:r>
              <a:rPr lang="en-US" dirty="0" smtClean="0">
                <a:solidFill>
                  <a:schemeClr val="bg1"/>
                </a:solidFill>
              </a:rPr>
              <a:t>2017 508</a:t>
            </a:r>
            <a:endParaRPr lang="en-US" dirty="0" smtClean="0">
              <a:solidFill>
                <a:schemeClr val="bg1"/>
              </a:solidFill>
            </a:endParaRPr>
          </a:p>
          <a:p>
            <a:pPr>
              <a:buNone/>
            </a:pPr>
            <a:r>
              <a:rPr lang="en-US" dirty="0" smtClean="0">
                <a:solidFill>
                  <a:schemeClr val="bg1"/>
                </a:solidFill>
              </a:rPr>
              <a:t>HSEEP-C10</a:t>
            </a:r>
          </a:p>
        </p:txBody>
      </p:sp>
    </p:spTree>
  </p:cSld>
  <p:clrMapOvr>
    <a:masterClrMapping/>
  </p:clrMapOvr>
  <p:transition advTm="8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10</a:t>
            </a:fld>
            <a:endParaRPr lang="en-US" dirty="0"/>
          </a:p>
        </p:txBody>
      </p:sp>
      <p:sp>
        <p:nvSpPr>
          <p:cNvPr id="22530" name="Title 1"/>
          <p:cNvSpPr>
            <a:spLocks noGrp="1"/>
          </p:cNvSpPr>
          <p:nvPr>
            <p:ph type="title"/>
          </p:nvPr>
        </p:nvSpPr>
        <p:spPr/>
        <p:txBody>
          <a:bodyPr/>
          <a:lstStyle/>
          <a:p>
            <a:r>
              <a:rPr lang="en-US" dirty="0">
                <a:solidFill>
                  <a:srgbClr val="003366"/>
                </a:solidFill>
              </a:rPr>
              <a:t>Exercise Play</a:t>
            </a:r>
            <a:endParaRPr lang="en-US" dirty="0" smtClean="0">
              <a:solidFill>
                <a:srgbClr val="003366"/>
              </a:solidFill>
            </a:endParaRPr>
          </a:p>
        </p:txBody>
      </p:sp>
      <p:sp>
        <p:nvSpPr>
          <p:cNvPr id="5" name="Content Placeholder 4"/>
          <p:cNvSpPr>
            <a:spLocks noGrp="1"/>
          </p:cNvSpPr>
          <p:nvPr>
            <p:ph idx="1"/>
          </p:nvPr>
        </p:nvSpPr>
        <p:spPr/>
        <p:txBody>
          <a:bodyPr/>
          <a:lstStyle/>
          <a:p>
            <a:pPr>
              <a:spcBef>
                <a:spcPts val="675"/>
              </a:spcBef>
            </a:pPr>
            <a:r>
              <a:rPr lang="en-US" dirty="0"/>
              <a:t>Exercise play will be on [date] from [time] to [time]</a:t>
            </a:r>
          </a:p>
          <a:p>
            <a:pPr>
              <a:spcBef>
                <a:spcPts val="675"/>
              </a:spcBef>
            </a:pPr>
            <a:r>
              <a:rPr lang="en-US" dirty="0"/>
              <a:t>Exercise play will take place at [exercise sites]</a:t>
            </a:r>
          </a:p>
          <a:p>
            <a:pPr>
              <a:spcBef>
                <a:spcPts val="675"/>
              </a:spcBef>
            </a:pPr>
            <a:r>
              <a:rPr lang="en-US" dirty="0"/>
              <a:t>Play will be restricted to the delineated areas surrounding [exercise site</a:t>
            </a:r>
            <a:r>
              <a:rPr lang="en-US" dirty="0" smtClean="0"/>
              <a:t>]</a:t>
            </a:r>
            <a:endParaRPr lang="en-US" dirty="0"/>
          </a:p>
        </p:txBody>
      </p:sp>
    </p:spTree>
    <p:extLst>
      <p:ext uri="{BB962C8B-B14F-4D97-AF65-F5344CB8AC3E}">
        <p14:creationId xmlns:p14="http://schemas.microsoft.com/office/powerpoint/2010/main" val="50587093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11</a:t>
            </a:fld>
            <a:endParaRPr lang="en-US" dirty="0"/>
          </a:p>
        </p:txBody>
      </p:sp>
      <p:sp>
        <p:nvSpPr>
          <p:cNvPr id="22530" name="Title 1"/>
          <p:cNvSpPr>
            <a:spLocks noGrp="1"/>
          </p:cNvSpPr>
          <p:nvPr>
            <p:ph type="title"/>
          </p:nvPr>
        </p:nvSpPr>
        <p:spPr/>
        <p:txBody>
          <a:bodyPr/>
          <a:lstStyle/>
          <a:p>
            <a:r>
              <a:rPr lang="en-US" dirty="0">
                <a:solidFill>
                  <a:srgbClr val="003366"/>
                </a:solidFill>
              </a:rPr>
              <a:t>Schedule</a:t>
            </a:r>
            <a:endParaRPr lang="en-US" dirty="0" smtClean="0">
              <a:solidFill>
                <a:srgbClr val="003366"/>
              </a:solidFill>
            </a:endParaRPr>
          </a:p>
        </p:txBody>
      </p:sp>
      <p:sp>
        <p:nvSpPr>
          <p:cNvPr id="5" name="Content Placeholder 4"/>
          <p:cNvSpPr>
            <a:spLocks noGrp="1"/>
          </p:cNvSpPr>
          <p:nvPr>
            <p:ph idx="1"/>
          </p:nvPr>
        </p:nvSpPr>
        <p:spPr/>
        <p:txBody>
          <a:bodyPr/>
          <a:lstStyle/>
          <a:p>
            <a:r>
              <a:rPr lang="en-US" dirty="0"/>
              <a:t>Date</a:t>
            </a:r>
          </a:p>
          <a:p>
            <a:pPr lvl="1">
              <a:buFont typeface="Arial" charset="0"/>
              <a:buChar char="‒"/>
            </a:pPr>
            <a:r>
              <a:rPr lang="en-US" dirty="0"/>
              <a:t>[Time] Player Briefing</a:t>
            </a:r>
          </a:p>
          <a:p>
            <a:pPr lvl="1">
              <a:buFont typeface="Arial" charset="0"/>
              <a:buChar char="‒"/>
            </a:pPr>
            <a:r>
              <a:rPr lang="en-US" dirty="0"/>
              <a:t>[Time] Exercise Play</a:t>
            </a:r>
          </a:p>
          <a:p>
            <a:pPr lvl="1">
              <a:buFont typeface="Arial" charset="0"/>
              <a:buChar char="‒"/>
            </a:pPr>
            <a:r>
              <a:rPr lang="en-US" dirty="0"/>
              <a:t>[Time] End of Exercise (EndEx)</a:t>
            </a:r>
          </a:p>
          <a:p>
            <a:pPr lvl="1">
              <a:buFont typeface="Arial" charset="0"/>
              <a:buChar char="‒"/>
            </a:pPr>
            <a:r>
              <a:rPr lang="en-US" dirty="0"/>
              <a:t>[Time] Player </a:t>
            </a:r>
            <a:r>
              <a:rPr lang="en-US" dirty="0" smtClean="0"/>
              <a:t>Hot Wash</a:t>
            </a:r>
            <a:endParaRPr lang="en-US" dirty="0"/>
          </a:p>
        </p:txBody>
      </p:sp>
    </p:spTree>
    <p:extLst>
      <p:ext uri="{BB962C8B-B14F-4D97-AF65-F5344CB8AC3E}">
        <p14:creationId xmlns:p14="http://schemas.microsoft.com/office/powerpoint/2010/main" val="301625016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FF13A9-1037-4D5A-A349-B944681F0EB5}" type="slidenum">
              <a:rPr lang="en-US" smtClean="0"/>
              <a:pPr/>
              <a:t>12</a:t>
            </a:fld>
            <a:endParaRPr lang="en-US" dirty="0"/>
          </a:p>
        </p:txBody>
      </p:sp>
      <p:sp>
        <p:nvSpPr>
          <p:cNvPr id="2" name="Title 1"/>
          <p:cNvSpPr>
            <a:spLocks noGrp="1"/>
          </p:cNvSpPr>
          <p:nvPr>
            <p:ph type="title"/>
          </p:nvPr>
        </p:nvSpPr>
        <p:spPr/>
        <p:txBody>
          <a:bodyPr/>
          <a:lstStyle/>
          <a:p>
            <a:r>
              <a:rPr lang="en-US" dirty="0" smtClean="0">
                <a:solidFill>
                  <a:srgbClr val="003366"/>
                </a:solidFill>
              </a:rPr>
              <a:t>Next Steps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Compile draft After-Action Report (AAR)</a:t>
            </a:r>
          </a:p>
          <a:p>
            <a:r>
              <a:rPr lang="en-US" dirty="0" smtClean="0"/>
              <a:t>Distribute draft AAR</a:t>
            </a:r>
          </a:p>
          <a:p>
            <a:r>
              <a:rPr lang="en-US" dirty="0" smtClean="0"/>
              <a:t>Hold After-Action Meeting</a:t>
            </a:r>
          </a:p>
          <a:p>
            <a:r>
              <a:rPr lang="en-US" dirty="0" smtClean="0"/>
              <a:t>Finalize AAR-Improvement Plan</a:t>
            </a:r>
          </a:p>
          <a:p>
            <a:r>
              <a:rPr lang="en-US" dirty="0" smtClean="0"/>
              <a:t>Track corrective actions to completion</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13</a:t>
            </a:fld>
            <a:endParaRPr lang="en-US" dirty="0"/>
          </a:p>
        </p:txBody>
      </p:sp>
      <p:sp>
        <p:nvSpPr>
          <p:cNvPr id="39939" name="Title 3"/>
          <p:cNvSpPr>
            <a:spLocks noGrp="1"/>
          </p:cNvSpPr>
          <p:nvPr>
            <p:ph type="title"/>
          </p:nvPr>
        </p:nvSpPr>
        <p:spPr/>
        <p:txBody>
          <a:bodyPr/>
          <a:lstStyle/>
          <a:p>
            <a:r>
              <a:rPr lang="en-US" dirty="0" smtClean="0">
                <a:solidFill>
                  <a:srgbClr val="003366"/>
                </a:solidFill>
              </a:rPr>
              <a:t>Questions?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003366"/>
                </a:solidFill>
              </a:rPr>
              <a:t>[Exercise Name]</a:t>
            </a:r>
            <a:endParaRPr lang="en-US" dirty="0">
              <a:solidFill>
                <a:srgbClr val="003366"/>
              </a:solidFill>
            </a:endParaRPr>
          </a:p>
        </p:txBody>
      </p:sp>
      <p:cxnSp>
        <p:nvCxnSpPr>
          <p:cNvPr id="5" name="Straight Connector 4" descr="Solid line to separate the exercise name from the type of briefing. In this case, the Controller/Evaluator Briefing and date. " title="Straight Connector"/>
          <p:cNvCxnSpPr/>
          <p:nvPr/>
        </p:nvCxnSpPr>
        <p:spPr>
          <a:xfrm>
            <a:off x="381000" y="1143000"/>
            <a:ext cx="8229600" cy="0"/>
          </a:xfrm>
          <a:prstGeom prst="line">
            <a:avLst/>
          </a:prstGeom>
          <a:ln w="12700">
            <a:solidFill>
              <a:srgbClr val="002F80"/>
            </a:solidFill>
          </a:ln>
        </p:spPr>
        <p:style>
          <a:lnRef idx="1">
            <a:schemeClr val="accent1"/>
          </a:lnRef>
          <a:fillRef idx="0">
            <a:schemeClr val="accent1"/>
          </a:fillRef>
          <a:effectRef idx="0">
            <a:schemeClr val="accent1"/>
          </a:effectRef>
          <a:fontRef idx="minor">
            <a:schemeClr val="tx1"/>
          </a:fontRef>
        </p:style>
      </p:cxnSp>
      <p:sp>
        <p:nvSpPr>
          <p:cNvPr id="3" name="Subtitle 2"/>
          <p:cNvSpPr>
            <a:spLocks noGrp="1"/>
          </p:cNvSpPr>
          <p:nvPr>
            <p:ph type="subTitle" idx="1"/>
          </p:nvPr>
        </p:nvSpPr>
        <p:spPr/>
        <p:txBody>
          <a:bodyPr/>
          <a:lstStyle/>
          <a:p>
            <a:r>
              <a:rPr lang="en-US" dirty="0" smtClean="0"/>
              <a:t>Elected/Appointed Officials Briefing</a:t>
            </a:r>
          </a:p>
          <a:p>
            <a:r>
              <a:rPr lang="en-US" dirty="0" smtClean="0"/>
              <a:t>[Date]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DFF13A9-1037-4D5A-A349-B944681F0EB5}" type="slidenum">
              <a:rPr lang="en-US" smtClean="0"/>
              <a:pPr/>
              <a:t>3</a:t>
            </a:fld>
            <a:endParaRPr lang="en-US" dirty="0"/>
          </a:p>
        </p:txBody>
      </p:sp>
      <p:sp>
        <p:nvSpPr>
          <p:cNvPr id="2" name="Title 1"/>
          <p:cNvSpPr>
            <a:spLocks noGrp="1"/>
          </p:cNvSpPr>
          <p:nvPr>
            <p:ph type="title"/>
          </p:nvPr>
        </p:nvSpPr>
        <p:spPr/>
        <p:txBody>
          <a:bodyPr/>
          <a:lstStyle/>
          <a:p>
            <a:r>
              <a:rPr lang="en-US" dirty="0" smtClean="0">
                <a:solidFill>
                  <a:srgbClr val="003366"/>
                </a:solidFill>
              </a:rPr>
              <a:t>Welcome</a:t>
            </a:r>
            <a:endParaRPr lang="en-US" dirty="0">
              <a:solidFill>
                <a:srgbClr val="003366"/>
              </a:solidFill>
            </a:endParaRPr>
          </a:p>
        </p:txBody>
      </p:sp>
      <p:sp>
        <p:nvSpPr>
          <p:cNvPr id="4" name="Content Placeholder 3"/>
          <p:cNvSpPr>
            <a:spLocks noGrp="1"/>
          </p:cNvSpPr>
          <p:nvPr>
            <p:ph idx="1"/>
          </p:nvPr>
        </p:nvSpPr>
        <p:spPr/>
        <p:txBody>
          <a:bodyPr/>
          <a:lstStyle/>
          <a:p>
            <a:r>
              <a:rPr lang="en-US" dirty="0" smtClean="0"/>
              <a:t>[Name]</a:t>
            </a:r>
          </a:p>
          <a:p>
            <a:r>
              <a:rPr lang="en-US" dirty="0" smtClean="0"/>
              <a:t>[Title (e.g., Exercise Director or Lead Planner)]</a:t>
            </a:r>
          </a:p>
          <a:p>
            <a:r>
              <a:rPr lang="en-US" dirty="0" smtClean="0"/>
              <a:t>[Organization]</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4</a:t>
            </a:fld>
            <a:endParaRPr lang="en-US" dirty="0"/>
          </a:p>
        </p:txBody>
      </p:sp>
      <p:sp>
        <p:nvSpPr>
          <p:cNvPr id="16386" name="Title 1"/>
          <p:cNvSpPr>
            <a:spLocks noGrp="1"/>
          </p:cNvSpPr>
          <p:nvPr>
            <p:ph type="title"/>
          </p:nvPr>
        </p:nvSpPr>
        <p:spPr/>
        <p:txBody>
          <a:bodyPr/>
          <a:lstStyle/>
          <a:p>
            <a:r>
              <a:rPr lang="en-US" dirty="0" smtClean="0">
                <a:solidFill>
                  <a:srgbClr val="003366"/>
                </a:solidFill>
              </a:rPr>
              <a:t>Agenda</a:t>
            </a:r>
          </a:p>
        </p:txBody>
      </p:sp>
      <p:sp>
        <p:nvSpPr>
          <p:cNvPr id="16388"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Exercise Overview</a:t>
            </a:r>
          </a:p>
          <a:p>
            <a:r>
              <a:rPr lang="en-US" dirty="0" smtClean="0"/>
              <a:t>Exercise Scope</a:t>
            </a:r>
          </a:p>
          <a:p>
            <a:r>
              <a:rPr lang="en-US" dirty="0" smtClean="0"/>
              <a:t>Objectives and Core Capabilities</a:t>
            </a:r>
          </a:p>
          <a:p>
            <a:r>
              <a:rPr lang="en-US" dirty="0" smtClean="0"/>
              <a:t>Scenario</a:t>
            </a:r>
          </a:p>
          <a:p>
            <a:r>
              <a:rPr lang="en-US" dirty="0" smtClean="0"/>
              <a:t>Participants</a:t>
            </a:r>
          </a:p>
          <a:p>
            <a:r>
              <a:rPr lang="en-US" dirty="0" smtClean="0"/>
              <a:t>Exercise Play</a:t>
            </a:r>
          </a:p>
          <a:p>
            <a:r>
              <a:rPr lang="en-US" dirty="0" smtClean="0"/>
              <a:t>Schedule</a:t>
            </a:r>
          </a:p>
          <a:p>
            <a:r>
              <a:rPr lang="en-US" dirty="0" smtClean="0"/>
              <a:t>Next Steps</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5</a:t>
            </a:fld>
            <a:endParaRPr lang="en-US" dirty="0"/>
          </a:p>
        </p:txBody>
      </p:sp>
      <p:sp>
        <p:nvSpPr>
          <p:cNvPr id="19458" name="Title 1"/>
          <p:cNvSpPr>
            <a:spLocks noGrp="1"/>
          </p:cNvSpPr>
          <p:nvPr>
            <p:ph type="title"/>
          </p:nvPr>
        </p:nvSpPr>
        <p:spPr/>
        <p:txBody>
          <a:bodyPr/>
          <a:lstStyle/>
          <a:p>
            <a:r>
              <a:rPr lang="en-US" dirty="0" smtClean="0">
                <a:solidFill>
                  <a:srgbClr val="003366"/>
                </a:solidFill>
              </a:rPr>
              <a:t>Exercise Overview</a:t>
            </a:r>
          </a:p>
        </p:txBody>
      </p:sp>
      <p:sp>
        <p:nvSpPr>
          <p:cNvPr id="19459" name="Content Placeholder 3"/>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[General description]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6</a:t>
            </a:fld>
            <a:endParaRPr lang="en-US" dirty="0"/>
          </a:p>
        </p:txBody>
      </p:sp>
      <p:sp>
        <p:nvSpPr>
          <p:cNvPr id="20482" name="Title 1"/>
          <p:cNvSpPr>
            <a:spLocks noGrp="1"/>
          </p:cNvSpPr>
          <p:nvPr>
            <p:ph type="title"/>
          </p:nvPr>
        </p:nvSpPr>
        <p:spPr/>
        <p:txBody>
          <a:bodyPr/>
          <a:lstStyle/>
          <a:p>
            <a:r>
              <a:rPr lang="en-US" dirty="0" smtClean="0">
                <a:solidFill>
                  <a:srgbClr val="003366"/>
                </a:solidFill>
              </a:rPr>
              <a:t>Exercise Scope</a:t>
            </a:r>
          </a:p>
        </p:txBody>
      </p:sp>
      <p:sp>
        <p:nvSpPr>
          <p:cNvPr id="20483" name="Content Placeholder 4"/>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[Exercise type]</a:t>
            </a:r>
          </a:p>
          <a:p>
            <a:r>
              <a:rPr lang="en-US" dirty="0" smtClean="0"/>
              <a:t>[Mission area(s)]</a:t>
            </a:r>
          </a:p>
          <a:p>
            <a:r>
              <a:rPr lang="en-US" dirty="0" smtClean="0"/>
              <a:t>[Participation level]</a:t>
            </a:r>
          </a:p>
          <a:p>
            <a:r>
              <a:rPr lang="en-US" dirty="0" smtClean="0"/>
              <a:t>[Exercise parameters]</a:t>
            </a:r>
          </a:p>
          <a:p>
            <a:r>
              <a:rPr lang="en-US" dirty="0" smtClean="0"/>
              <a:t>[Exercise duration]</a:t>
            </a:r>
          </a:p>
          <a:p>
            <a:r>
              <a:rPr lang="en-US" dirty="0" smtClean="0"/>
              <a:t>[Exercise location]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FF13A9-1037-4D5A-A349-B944681F0EB5}" type="slidenum">
              <a:rPr lang="en-US" smtClean="0"/>
              <a:pPr/>
              <a:t>7</a:t>
            </a:fld>
            <a:endParaRPr lang="en-US" dirty="0"/>
          </a:p>
        </p:txBody>
      </p:sp>
      <p:sp>
        <p:nvSpPr>
          <p:cNvPr id="2" name="Title 1"/>
          <p:cNvSpPr>
            <a:spLocks noGrp="1"/>
          </p:cNvSpPr>
          <p:nvPr>
            <p:ph type="title"/>
          </p:nvPr>
        </p:nvSpPr>
        <p:spPr/>
        <p:txBody>
          <a:bodyPr/>
          <a:lstStyle/>
          <a:p>
            <a:r>
              <a:rPr lang="en-US" dirty="0" smtClean="0">
                <a:solidFill>
                  <a:srgbClr val="003366"/>
                </a:solidFill>
              </a:rPr>
              <a:t>Objectives and Core Capabilities</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[Exercise objective]</a:t>
            </a:r>
          </a:p>
          <a:p>
            <a:pPr lvl="1"/>
            <a:r>
              <a:rPr lang="en-US" dirty="0" smtClean="0"/>
              <a:t>[Linked core capabilities]</a:t>
            </a:r>
          </a:p>
          <a:p>
            <a:r>
              <a:rPr lang="en-US" dirty="0" smtClean="0"/>
              <a:t>[Exercise objective]</a:t>
            </a:r>
          </a:p>
          <a:p>
            <a:pPr lvl="1"/>
            <a:r>
              <a:rPr lang="en-US" dirty="0" smtClean="0"/>
              <a:t>[Linked core capabilities]</a:t>
            </a:r>
          </a:p>
          <a:p>
            <a:r>
              <a:rPr lang="en-US" dirty="0" smtClean="0"/>
              <a:t>[Exercise objective]</a:t>
            </a:r>
          </a:p>
          <a:p>
            <a:pPr lvl="1"/>
            <a:r>
              <a:rPr lang="en-US" dirty="0" smtClean="0"/>
              <a:t>[Linked core capabilities]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FF13A9-1037-4D5A-A349-B944681F0EB5}" type="slidenum">
              <a:rPr lang="en-US" smtClean="0"/>
              <a:pPr/>
              <a:t>8</a:t>
            </a:fld>
            <a:endParaRPr lang="en-US" dirty="0"/>
          </a:p>
        </p:txBody>
      </p:sp>
      <p:sp>
        <p:nvSpPr>
          <p:cNvPr id="2" name="Title 1"/>
          <p:cNvSpPr>
            <a:spLocks noGrp="1"/>
          </p:cNvSpPr>
          <p:nvPr>
            <p:ph type="title"/>
          </p:nvPr>
        </p:nvSpPr>
        <p:spPr/>
        <p:txBody>
          <a:bodyPr/>
          <a:lstStyle/>
          <a:p>
            <a:r>
              <a:rPr lang="en-US" dirty="0" smtClean="0">
                <a:solidFill>
                  <a:srgbClr val="003366"/>
                </a:solidFill>
              </a:rPr>
              <a:t>Scenario</a:t>
            </a:r>
            <a:endParaRPr lang="en-US" dirty="0">
              <a:solidFill>
                <a:srgbClr val="003366"/>
              </a:solidFill>
            </a:endParaRPr>
          </a:p>
        </p:txBody>
      </p:sp>
      <p:sp>
        <p:nvSpPr>
          <p:cNvPr id="3" name="Content Placeholder 2"/>
          <p:cNvSpPr>
            <a:spLocks noGrp="1"/>
          </p:cNvSpPr>
          <p:nvPr>
            <p:ph idx="1"/>
          </p:nvPr>
        </p:nvSpPr>
        <p:spPr/>
        <p:txBody>
          <a:bodyPr/>
          <a:lstStyle/>
          <a:p>
            <a:r>
              <a:rPr lang="en-US" dirty="0" smtClean="0"/>
              <a:t>[Insert a brief description of the scenario, including any key scenario events]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DFF13A9-1037-4D5A-A349-B944681F0EB5}" type="slidenum">
              <a:rPr lang="en-US" smtClean="0"/>
              <a:pPr/>
              <a:t>9</a:t>
            </a:fld>
            <a:endParaRPr lang="en-US" dirty="0"/>
          </a:p>
        </p:txBody>
      </p:sp>
      <p:sp>
        <p:nvSpPr>
          <p:cNvPr id="22530" name="Title 1"/>
          <p:cNvSpPr>
            <a:spLocks noGrp="1"/>
          </p:cNvSpPr>
          <p:nvPr>
            <p:ph type="title"/>
          </p:nvPr>
        </p:nvSpPr>
        <p:spPr/>
        <p:txBody>
          <a:bodyPr/>
          <a:lstStyle/>
          <a:p>
            <a:r>
              <a:rPr lang="en-US" dirty="0" smtClean="0">
                <a:solidFill>
                  <a:srgbClr val="003366"/>
                </a:solidFill>
              </a:rPr>
              <a:t>Participants</a:t>
            </a:r>
          </a:p>
        </p:txBody>
      </p:sp>
      <p:sp>
        <p:nvSpPr>
          <p:cNvPr id="5" name="Content Placeholder 4"/>
          <p:cNvSpPr>
            <a:spLocks noGrp="1"/>
          </p:cNvSpPr>
          <p:nvPr>
            <p:ph idx="1"/>
          </p:nvPr>
        </p:nvSpPr>
        <p:spPr/>
        <p:txBody>
          <a:bodyPr/>
          <a:lstStyle/>
          <a:p>
            <a:r>
              <a:rPr lang="en-US" dirty="0" smtClean="0"/>
              <a:t>[List participating organizations]</a:t>
            </a:r>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Pages>45</Pages>
  <Words>396</Words>
  <Application>Microsoft Office PowerPoint</Application>
  <PresentationFormat>On-screen Show (4:3)</PresentationFormat>
  <Paragraphs>78</Paragraphs>
  <Slides>13</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Times New Roman</vt:lpstr>
      <vt:lpstr>Wingdings</vt:lpstr>
      <vt:lpstr>Office Theme</vt:lpstr>
      <vt:lpstr>Directions for this Template</vt:lpstr>
      <vt:lpstr>[Exercise Name]</vt:lpstr>
      <vt:lpstr>Welcome</vt:lpstr>
      <vt:lpstr>Agenda</vt:lpstr>
      <vt:lpstr>Exercise Overview</vt:lpstr>
      <vt:lpstr>Exercise Scope</vt:lpstr>
      <vt:lpstr>Objectives and Core Capabilities</vt:lpstr>
      <vt:lpstr>Scenario</vt:lpstr>
      <vt:lpstr>Participants</vt:lpstr>
      <vt:lpstr>Exercise Play</vt:lpstr>
      <vt:lpstr>Schedule</vt:lpstr>
      <vt:lpstr>Next Steps</vt:lpstr>
      <vt:lpstr>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Elected Appointed Officials Briefing Template</dc:title>
  <dc:creator>DHS FEMA</dc:creator>
  <cp:keywords>Elected Appointed, Officials, Briefing, Template,HSEEP</cp:keywords>
  <cp:lastModifiedBy>Aslett, Randy</cp:lastModifiedBy>
  <cp:revision>3</cp:revision>
  <dcterms:created xsi:type="dcterms:W3CDTF">2016-11-30T15:34:28Z</dcterms:created>
  <dcterms:modified xsi:type="dcterms:W3CDTF">2017-02-14T18:39:12Z</dcterms:modified>
  <cp:category/>
</cp:coreProperties>
</file>