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2" r:id="rId3"/>
    <p:sldMasterId id="2147483700" r:id="rId4"/>
  </p:sldMasterIdLst>
  <p:notesMasterIdLst>
    <p:notesMasterId r:id="rId26"/>
  </p:notesMasterIdLst>
  <p:sldIdLst>
    <p:sldId id="352" r:id="rId5"/>
    <p:sldId id="355" r:id="rId6"/>
    <p:sldId id="356" r:id="rId7"/>
    <p:sldId id="412" r:id="rId8"/>
    <p:sldId id="415" r:id="rId9"/>
    <p:sldId id="374" r:id="rId10"/>
    <p:sldId id="413" r:id="rId11"/>
    <p:sldId id="414" r:id="rId12"/>
    <p:sldId id="422" r:id="rId13"/>
    <p:sldId id="267" r:id="rId14"/>
    <p:sldId id="418" r:id="rId15"/>
    <p:sldId id="433" r:id="rId16"/>
    <p:sldId id="411" r:id="rId17"/>
    <p:sldId id="420" r:id="rId18"/>
    <p:sldId id="389" r:id="rId19"/>
    <p:sldId id="421" r:id="rId20"/>
    <p:sldId id="379" r:id="rId21"/>
    <p:sldId id="358" r:id="rId22"/>
    <p:sldId id="378" r:id="rId23"/>
    <p:sldId id="360" r:id="rId24"/>
    <p:sldId id="36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2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3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003366"/>
    <a:srgbClr val="002F80"/>
    <a:srgbClr val="333333"/>
    <a:srgbClr val="00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64" autoAdjust="0"/>
    <p:restoredTop sz="93537" autoAdjust="0"/>
  </p:normalViewPr>
  <p:slideViewPr>
    <p:cSldViewPr>
      <p:cViewPr varScale="1">
        <p:scale>
          <a:sx n="86" d="100"/>
          <a:sy n="86" d="100"/>
        </p:scale>
        <p:origin x="77" y="6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19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7B47BC-86E6-4783-B809-34FB095D9C6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Aligned Capabilities</a:t>
          </a:r>
        </a:p>
      </dgm:t>
    </dgm:pt>
    <dgm:pt modelId="{E6D4BB25-FB2B-45E8-96DE-1D0A7B9F6938}" type="parTrans" cxnId="{87EA86C9-7D57-4089-89A5-79AC0C412830}">
      <dgm:prSet/>
      <dgm:spPr/>
      <dgm:t>
        <a:bodyPr/>
        <a:lstStyle/>
        <a:p>
          <a:endParaRPr lang="en-US"/>
        </a:p>
      </dgm:t>
    </dgm:pt>
    <dgm:pt modelId="{2D43584E-CB69-4547-98EA-CEACC6790077}" type="sibTrans" cxnId="{87EA86C9-7D57-4089-89A5-79AC0C412830}">
      <dgm:prSet/>
      <dgm:spPr/>
      <dgm:t>
        <a:bodyPr/>
        <a:lstStyle/>
        <a:p>
          <a:endParaRPr lang="en-US"/>
        </a:p>
      </dgm:t>
    </dgm:pt>
    <dgm:pt modelId="{A9EF1176-0480-4217-BD9D-08EE0C11BF13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gm:t>
    </dgm:pt>
    <dgm:pt modelId="{F53A38B9-F8AA-4D37-B07E-8DD4D59551B9}" type="parTrans" cxnId="{EBD32C8D-A26C-41C3-A53E-6140CC1A4ED7}">
      <dgm:prSet/>
      <dgm:spPr/>
      <dgm:t>
        <a:bodyPr/>
        <a:lstStyle/>
        <a:p>
          <a:endParaRPr lang="en-US"/>
        </a:p>
      </dgm:t>
    </dgm:pt>
    <dgm:pt modelId="{F81FE893-DECF-43EE-97F9-3A08C7155BF0}" type="sibTrans" cxnId="{EBD32C8D-A26C-41C3-A53E-6140CC1A4ED7}">
      <dgm:prSet/>
      <dgm:spPr/>
      <dgm:t>
        <a:bodyPr/>
        <a:lstStyle/>
        <a:p>
          <a:endParaRPr lang="en-US"/>
        </a:p>
      </dgm:t>
    </dgm:pt>
    <dgm:pt modelId="{85079781-3DD1-4EF4-BDC4-9292D61814AE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Participants</a:t>
          </a:r>
        </a:p>
      </dgm:t>
    </dgm:pt>
    <dgm:pt modelId="{4628B9FF-2944-4BC0-817F-089B282FB5BA}" type="parTrans" cxnId="{E016A32B-FA40-4B24-A867-C96B588B415F}">
      <dgm:prSet/>
      <dgm:spPr/>
      <dgm:t>
        <a:bodyPr/>
        <a:lstStyle/>
        <a:p>
          <a:endParaRPr lang="en-US"/>
        </a:p>
      </dgm:t>
    </dgm:pt>
    <dgm:pt modelId="{98FB9484-B138-40B6-806C-39F0D2E36CB8}" type="sibTrans" cxnId="{E016A32B-FA40-4B24-A867-C96B588B415F}">
      <dgm:prSet/>
      <dgm:spPr/>
      <dgm:t>
        <a:bodyPr/>
        <a:lstStyle/>
        <a:p>
          <a:endParaRPr lang="en-US"/>
        </a:p>
      </dgm:t>
    </dgm:pt>
    <dgm:pt modelId="{C38BA2B5-744C-4724-9358-7EDEEA44507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Review Exercise Documentation</a:t>
          </a:r>
        </a:p>
      </dgm:t>
    </dgm:pt>
    <dgm:pt modelId="{479C2604-ED43-44D4-BFD9-1FD8BCF8DE6D}" type="parTrans" cxnId="{D6AB54AD-14DD-4153-BFD2-AFF631A68602}">
      <dgm:prSet/>
      <dgm:spPr/>
      <dgm:t>
        <a:bodyPr/>
        <a:lstStyle/>
        <a:p>
          <a:endParaRPr lang="en-US"/>
        </a:p>
      </dgm:t>
    </dgm:pt>
    <dgm:pt modelId="{037E8D2F-D5D2-453A-BFA3-08A9A6BEDA39}" type="sibTrans" cxnId="{D6AB54AD-14DD-4153-BFD2-AFF631A68602}">
      <dgm:prSet/>
      <dgm:spPr/>
      <dgm:t>
        <a:bodyPr/>
        <a:lstStyle/>
        <a:p>
          <a:endParaRPr lang="en-US"/>
        </a:p>
      </dgm:t>
    </dgm:pt>
    <dgm:pt modelId="{29661AF0-4145-4912-8F3E-930754FC4BB9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Local Issues and Concerns</a:t>
          </a:r>
        </a:p>
      </dgm:t>
    </dgm:pt>
    <dgm:pt modelId="{CEDEA0C0-FD28-41A1-B4B1-309DDA73D020}" type="parTrans" cxnId="{38B74587-7397-436A-8657-4DB37C135A4D}">
      <dgm:prSet/>
      <dgm:spPr/>
      <dgm:t>
        <a:bodyPr/>
        <a:lstStyle/>
        <a:p>
          <a:endParaRPr lang="en-US"/>
        </a:p>
      </dgm:t>
    </dgm:pt>
    <dgm:pt modelId="{9246DCE1-113C-49DE-89D9-18F4B99782E0}" type="sibTrans" cxnId="{38B74587-7397-436A-8657-4DB37C135A4D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ED240EB8-D3D9-4CCE-85C0-3E8926A51B37}" type="pres">
      <dgm:prSet presAssocID="{8E7B47BC-86E6-4783-B809-34FB095D9C66}" presName="compNode" presStyleCnt="0"/>
      <dgm:spPr/>
    </dgm:pt>
    <dgm:pt modelId="{FE478ACB-0029-4ED3-8561-BED1E6D59EBC}" type="pres">
      <dgm:prSet presAssocID="{8E7B47BC-86E6-4783-B809-34FB095D9C66}" presName="iconBgRect" presStyleLbl="bgShp" presStyleIdx="0" presStyleCnt="5" custLinFactNeighborX="-13158" custLinFactNeighborY="47531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DBD2180-BB7E-4A33-A531-8D1411933AC5}" type="pres">
      <dgm:prSet presAssocID="{8E7B47BC-86E6-4783-B809-34FB095D9C66}" presName="iconRect" presStyleLbl="node1" presStyleIdx="0" presStyleCnt="5" custLinFactNeighborX="-22932" custLinFactNeighborY="8284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0FE51789-6553-429F-939B-3B025520858D}" type="pres">
      <dgm:prSet presAssocID="{8E7B47BC-86E6-4783-B809-34FB095D9C66}" presName="spaceRect" presStyleCnt="0"/>
      <dgm:spPr/>
    </dgm:pt>
    <dgm:pt modelId="{707A04E5-496C-4102-BC3F-1CDAFA3BFA6D}" type="pres">
      <dgm:prSet presAssocID="{8E7B47BC-86E6-4783-B809-34FB095D9C66}" presName="textRect" presStyleLbl="revTx" presStyleIdx="0" presStyleCnt="5" custScaleX="131687" custLinFactNeighborX="-9715" custLinFactNeighborY="34068">
        <dgm:presLayoutVars>
          <dgm:chMax val="1"/>
          <dgm:chPref val="1"/>
        </dgm:presLayoutVars>
      </dgm:prSet>
      <dgm:spPr/>
    </dgm:pt>
    <dgm:pt modelId="{24E816E6-1294-4E60-9CD1-BE0F03333E41}" type="pres">
      <dgm:prSet presAssocID="{2D43584E-CB69-4547-98EA-CEACC6790077}" presName="sibTrans" presStyleCnt="0"/>
      <dgm:spPr/>
    </dgm:pt>
    <dgm:pt modelId="{3406B006-68F7-4ADD-B45C-126196EB90D8}" type="pres">
      <dgm:prSet presAssocID="{A9EF1176-0480-4217-BD9D-08EE0C11BF13}" presName="compNode" presStyleCnt="0"/>
      <dgm:spPr/>
    </dgm:pt>
    <dgm:pt modelId="{74F57A6C-02C1-40FD-96FC-6440CC447A83}" type="pres">
      <dgm:prSet presAssocID="{A9EF1176-0480-4217-BD9D-08EE0C11BF13}" presName="iconBgRect" presStyleLbl="bgShp" presStyleIdx="1" presStyleCnt="5" custLinFactNeighborY="47531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F92B11D-D1E1-4AC8-AF47-B6D962E87EC6}" type="pres">
      <dgm:prSet presAssocID="{A9EF1176-0480-4217-BD9D-08EE0C11BF13}" presName="iconRect" presStyleLbl="node1" presStyleIdx="1" presStyleCnt="5" custLinFactNeighborY="8284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Explosion"/>
        </a:ext>
      </dgm:extLst>
    </dgm:pt>
    <dgm:pt modelId="{E9FFD1A4-26CD-4404-8A9C-DEE796D7823E}" type="pres">
      <dgm:prSet presAssocID="{A9EF1176-0480-4217-BD9D-08EE0C11BF13}" presName="spaceRect" presStyleCnt="0"/>
      <dgm:spPr/>
    </dgm:pt>
    <dgm:pt modelId="{CBF75A5E-556A-4628-9108-04C8B9959A0B}" type="pres">
      <dgm:prSet presAssocID="{A9EF1176-0480-4217-BD9D-08EE0C11BF13}" presName="textRect" presStyleLbl="revTx" presStyleIdx="1" presStyleCnt="5" custLinFactNeighborX="-2211" custLinFactNeighborY="47989">
        <dgm:presLayoutVars>
          <dgm:chMax val="1"/>
          <dgm:chPref val="1"/>
        </dgm:presLayoutVars>
      </dgm:prSet>
      <dgm:spPr/>
    </dgm:pt>
    <dgm:pt modelId="{447A3453-AC93-4EB9-A442-136B0928E9BE}" type="pres">
      <dgm:prSet presAssocID="{F81FE893-DECF-43EE-97F9-3A08C7155BF0}" presName="sibTrans" presStyleCnt="0"/>
      <dgm:spPr/>
    </dgm:pt>
    <dgm:pt modelId="{A2B82251-8803-4906-8928-1441CF64D09F}" type="pres">
      <dgm:prSet presAssocID="{85079781-3DD1-4EF4-BDC4-9292D61814AE}" presName="compNode" presStyleCnt="0"/>
      <dgm:spPr/>
    </dgm:pt>
    <dgm:pt modelId="{19744A12-1998-47FE-80F7-497F7BCFD766}" type="pres">
      <dgm:prSet presAssocID="{85079781-3DD1-4EF4-BDC4-9292D61814AE}" presName="iconBgRect" presStyleLbl="bgShp" presStyleIdx="2" presStyleCnt="5" custLinFactNeighborY="-195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581CB8F-D8DC-4B0F-A635-C03FCBD97D7B}" type="pres">
      <dgm:prSet presAssocID="{85079781-3DD1-4EF4-BDC4-9292D61814AE}" presName="iconRect" presStyleLbl="node1" presStyleIdx="2" presStyleCnt="5" custLinFactNeighborY="-34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BAF750BB-3BB7-4E55-914E-EB536BCA5DBE}" type="pres">
      <dgm:prSet presAssocID="{85079781-3DD1-4EF4-BDC4-9292D61814AE}" presName="spaceRect" presStyleCnt="0"/>
      <dgm:spPr/>
    </dgm:pt>
    <dgm:pt modelId="{F8BB69F1-4863-4596-9331-968B36406167}" type="pres">
      <dgm:prSet presAssocID="{85079781-3DD1-4EF4-BDC4-9292D61814AE}" presName="textRect" presStyleLbl="revTx" presStyleIdx="2" presStyleCnt="5" custLinFactNeighborX="-4737" custLinFactNeighborY="-47739">
        <dgm:presLayoutVars>
          <dgm:chMax val="1"/>
          <dgm:chPref val="1"/>
        </dgm:presLayoutVars>
      </dgm:prSet>
      <dgm:spPr/>
    </dgm:pt>
    <dgm:pt modelId="{DED4DA40-C5D1-4F2D-AB0B-A1A41A948A7B}" type="pres">
      <dgm:prSet presAssocID="{98FB9484-B138-40B6-806C-39F0D2E36CB8}" presName="sibTrans" presStyleCnt="0"/>
      <dgm:spPr/>
    </dgm:pt>
    <dgm:pt modelId="{19A3ED71-D112-4371-A262-883B20578389}" type="pres">
      <dgm:prSet presAssocID="{C38BA2B5-744C-4724-9358-7EDEEA44507D}" presName="compNode" presStyleCnt="0"/>
      <dgm:spPr/>
    </dgm:pt>
    <dgm:pt modelId="{3E687B52-3D26-400A-AC6C-1F0B192791ED}" type="pres">
      <dgm:prSet presAssocID="{C38BA2B5-744C-4724-9358-7EDEEA44507D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B843ADC-4577-40BB-8A0E-C954DB430160}" type="pres">
      <dgm:prSet presAssocID="{C38BA2B5-744C-4724-9358-7EDEEA44507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93733C3E-F81E-4F59-B4B2-D9DE8F88B3B0}" type="pres">
      <dgm:prSet presAssocID="{C38BA2B5-744C-4724-9358-7EDEEA44507D}" presName="spaceRect" presStyleCnt="0"/>
      <dgm:spPr/>
    </dgm:pt>
    <dgm:pt modelId="{453ED5C2-A109-4CBB-A2A4-4E3B8DE62F88}" type="pres">
      <dgm:prSet presAssocID="{C38BA2B5-744C-4724-9358-7EDEEA44507D}" presName="textRect" presStyleLbl="revTx" presStyleIdx="3" presStyleCnt="5" custLinFactNeighborY="-47739">
        <dgm:presLayoutVars>
          <dgm:chMax val="1"/>
          <dgm:chPref val="1"/>
        </dgm:presLayoutVars>
      </dgm:prSet>
      <dgm:spPr/>
    </dgm:pt>
    <dgm:pt modelId="{2B89BB83-0B63-4B66-8520-8CD1EB719C36}" type="pres">
      <dgm:prSet presAssocID="{037E8D2F-D5D2-453A-BFA3-08A9A6BEDA39}" presName="sibTrans" presStyleCnt="0"/>
      <dgm:spPr/>
    </dgm:pt>
    <dgm:pt modelId="{5691D37F-9183-42FF-9252-AFE208202713}" type="pres">
      <dgm:prSet presAssocID="{29661AF0-4145-4912-8F3E-930754FC4BB9}" presName="compNode" presStyleCnt="0"/>
      <dgm:spPr/>
    </dgm:pt>
    <dgm:pt modelId="{1919158C-5D52-48C5-9058-0117A3C97C5F}" type="pres">
      <dgm:prSet presAssocID="{29661AF0-4145-4912-8F3E-930754FC4BB9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8E1C0E1B-7926-449C-84C9-748EBE10FCD7}" type="pres">
      <dgm:prSet presAssocID="{29661AF0-4145-4912-8F3E-930754FC4BB9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17461B07-9387-4AE2-90BD-4AE31B25ED6A}" type="pres">
      <dgm:prSet presAssocID="{29661AF0-4145-4912-8F3E-930754FC4BB9}" presName="spaceRect" presStyleCnt="0"/>
      <dgm:spPr/>
    </dgm:pt>
    <dgm:pt modelId="{02DE697D-BEBE-469E-AD8C-70BDB2EDDA4E}" type="pres">
      <dgm:prSet presAssocID="{29661AF0-4145-4912-8F3E-930754FC4BB9}" presName="textRect" presStyleLbl="revTx" presStyleIdx="4" presStyleCnt="5" custLinFactNeighborY="-47739">
        <dgm:presLayoutVars>
          <dgm:chMax val="1"/>
          <dgm:chPref val="1"/>
        </dgm:presLayoutVars>
      </dgm:prSet>
      <dgm:spPr/>
    </dgm:pt>
  </dgm:ptLst>
  <dgm:cxnLst>
    <dgm:cxn modelId="{D12E4903-3A56-4948-A682-48B0E1004152}" type="presOf" srcId="{85079781-3DD1-4EF4-BDC4-9292D61814AE}" destId="{F8BB69F1-4863-4596-9331-968B36406167}" srcOrd="0" destOrd="0" presId="urn:microsoft.com/office/officeart/2018/5/layout/IconLeafLabelList"/>
    <dgm:cxn modelId="{01C32907-BAD3-4761-8155-7E0EEB3EAF7C}" type="presOf" srcId="{29661AF0-4145-4912-8F3E-930754FC4BB9}" destId="{02DE697D-BEBE-469E-AD8C-70BDB2EDDA4E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E016A32B-FA40-4B24-A867-C96B588B415F}" srcId="{960E99F4-3F8F-445B-BC6C-187B3DC31DE0}" destId="{85079781-3DD1-4EF4-BDC4-9292D61814AE}" srcOrd="2" destOrd="0" parTransId="{4628B9FF-2944-4BC0-817F-089B282FB5BA}" sibTransId="{98FB9484-B138-40B6-806C-39F0D2E36CB8}"/>
    <dgm:cxn modelId="{3204FB51-5B7A-488F-920E-F1F5642D765E}" type="presOf" srcId="{A9EF1176-0480-4217-BD9D-08EE0C11BF13}" destId="{CBF75A5E-556A-4628-9108-04C8B9959A0B}" srcOrd="0" destOrd="0" presId="urn:microsoft.com/office/officeart/2018/5/layout/IconLeafLabelList"/>
    <dgm:cxn modelId="{B56EEC77-61FB-4822-893F-B46AC01ADE66}" type="presOf" srcId="{8E7B47BC-86E6-4783-B809-34FB095D9C66}" destId="{707A04E5-496C-4102-BC3F-1CDAFA3BFA6D}" srcOrd="0" destOrd="0" presId="urn:microsoft.com/office/officeart/2018/5/layout/IconLeafLabelList"/>
    <dgm:cxn modelId="{38B74587-7397-436A-8657-4DB37C135A4D}" srcId="{960E99F4-3F8F-445B-BC6C-187B3DC31DE0}" destId="{29661AF0-4145-4912-8F3E-930754FC4BB9}" srcOrd="4" destOrd="0" parTransId="{CEDEA0C0-FD28-41A1-B4B1-309DDA73D020}" sibTransId="{9246DCE1-113C-49DE-89D9-18F4B99782E0}"/>
    <dgm:cxn modelId="{EBD32C8D-A26C-41C3-A53E-6140CC1A4ED7}" srcId="{960E99F4-3F8F-445B-BC6C-187B3DC31DE0}" destId="{A9EF1176-0480-4217-BD9D-08EE0C11BF13}" srcOrd="1" destOrd="0" parTransId="{F53A38B9-F8AA-4D37-B07E-8DD4D59551B9}" sibTransId="{F81FE893-DECF-43EE-97F9-3A08C7155BF0}"/>
    <dgm:cxn modelId="{8C9DEDAB-50B3-4C8A-98CC-779BF40C5523}" type="presOf" srcId="{C38BA2B5-744C-4724-9358-7EDEEA44507D}" destId="{453ED5C2-A109-4CBB-A2A4-4E3B8DE62F88}" srcOrd="0" destOrd="0" presId="urn:microsoft.com/office/officeart/2018/5/layout/IconLeafLabelList"/>
    <dgm:cxn modelId="{D6AB54AD-14DD-4153-BFD2-AFF631A68602}" srcId="{960E99F4-3F8F-445B-BC6C-187B3DC31DE0}" destId="{C38BA2B5-744C-4724-9358-7EDEEA44507D}" srcOrd="3" destOrd="0" parTransId="{479C2604-ED43-44D4-BFD9-1FD8BCF8DE6D}" sibTransId="{037E8D2F-D5D2-453A-BFA3-08A9A6BEDA39}"/>
    <dgm:cxn modelId="{87EA86C9-7D57-4089-89A5-79AC0C412830}" srcId="{960E99F4-3F8F-445B-BC6C-187B3DC31DE0}" destId="{8E7B47BC-86E6-4783-B809-34FB095D9C66}" srcOrd="0" destOrd="0" parTransId="{E6D4BB25-FB2B-45E8-96DE-1D0A7B9F6938}" sibTransId="{2D43584E-CB69-4547-98EA-CEACC6790077}"/>
    <dgm:cxn modelId="{D759E5B7-FBE4-4973-9F11-EC101C95CE6C}" type="presParOf" srcId="{6FCBABDE-5F0A-4467-8447-7F2F5DAFB76A}" destId="{ED240EB8-D3D9-4CCE-85C0-3E8926A51B37}" srcOrd="0" destOrd="0" presId="urn:microsoft.com/office/officeart/2018/5/layout/IconLeafLabelList"/>
    <dgm:cxn modelId="{7397B9A1-FC95-406F-B144-2BB1BF191568}" type="presParOf" srcId="{ED240EB8-D3D9-4CCE-85C0-3E8926A51B37}" destId="{FE478ACB-0029-4ED3-8561-BED1E6D59EBC}" srcOrd="0" destOrd="0" presId="urn:microsoft.com/office/officeart/2018/5/layout/IconLeafLabelList"/>
    <dgm:cxn modelId="{00CC9B61-ABDD-42E7-A806-B6A08C737344}" type="presParOf" srcId="{ED240EB8-D3D9-4CCE-85C0-3E8926A51B37}" destId="{3DBD2180-BB7E-4A33-A531-8D1411933AC5}" srcOrd="1" destOrd="0" presId="urn:microsoft.com/office/officeart/2018/5/layout/IconLeafLabelList"/>
    <dgm:cxn modelId="{214D1F0B-7281-4017-B837-40D55484C683}" type="presParOf" srcId="{ED240EB8-D3D9-4CCE-85C0-3E8926A51B37}" destId="{0FE51789-6553-429F-939B-3B025520858D}" srcOrd="2" destOrd="0" presId="urn:microsoft.com/office/officeart/2018/5/layout/IconLeafLabelList"/>
    <dgm:cxn modelId="{B8318E17-A867-4456-A0F6-C2565357D56D}" type="presParOf" srcId="{ED240EB8-D3D9-4CCE-85C0-3E8926A51B37}" destId="{707A04E5-496C-4102-BC3F-1CDAFA3BFA6D}" srcOrd="3" destOrd="0" presId="urn:microsoft.com/office/officeart/2018/5/layout/IconLeafLabelList"/>
    <dgm:cxn modelId="{6C9AFB58-DC81-4EED-AAB7-FAB8C8D003FD}" type="presParOf" srcId="{6FCBABDE-5F0A-4467-8447-7F2F5DAFB76A}" destId="{24E816E6-1294-4E60-9CD1-BE0F03333E41}" srcOrd="1" destOrd="0" presId="urn:microsoft.com/office/officeart/2018/5/layout/IconLeafLabelList"/>
    <dgm:cxn modelId="{6F77B638-FCB6-4F82-AF06-3FC7AB8B9205}" type="presParOf" srcId="{6FCBABDE-5F0A-4467-8447-7F2F5DAFB76A}" destId="{3406B006-68F7-4ADD-B45C-126196EB90D8}" srcOrd="2" destOrd="0" presId="urn:microsoft.com/office/officeart/2018/5/layout/IconLeafLabelList"/>
    <dgm:cxn modelId="{35322B4D-8326-4AF2-8245-FCB790036D8D}" type="presParOf" srcId="{3406B006-68F7-4ADD-B45C-126196EB90D8}" destId="{74F57A6C-02C1-40FD-96FC-6440CC447A83}" srcOrd="0" destOrd="0" presId="urn:microsoft.com/office/officeart/2018/5/layout/IconLeafLabelList"/>
    <dgm:cxn modelId="{C506A6CF-9CE0-4FD9-BA3C-6F96F08A9BB7}" type="presParOf" srcId="{3406B006-68F7-4ADD-B45C-126196EB90D8}" destId="{5F92B11D-D1E1-4AC8-AF47-B6D962E87EC6}" srcOrd="1" destOrd="0" presId="urn:microsoft.com/office/officeart/2018/5/layout/IconLeafLabelList"/>
    <dgm:cxn modelId="{1CF5E601-1C60-4605-B5BB-7A5B66A38F2A}" type="presParOf" srcId="{3406B006-68F7-4ADD-B45C-126196EB90D8}" destId="{E9FFD1A4-26CD-4404-8A9C-DEE796D7823E}" srcOrd="2" destOrd="0" presId="urn:microsoft.com/office/officeart/2018/5/layout/IconLeafLabelList"/>
    <dgm:cxn modelId="{C2E3DED1-76B5-48F3-8B3F-40669B8BD313}" type="presParOf" srcId="{3406B006-68F7-4ADD-B45C-126196EB90D8}" destId="{CBF75A5E-556A-4628-9108-04C8B9959A0B}" srcOrd="3" destOrd="0" presId="urn:microsoft.com/office/officeart/2018/5/layout/IconLeafLabelList"/>
    <dgm:cxn modelId="{EED50758-EE35-4BB8-A4C4-DD3277903766}" type="presParOf" srcId="{6FCBABDE-5F0A-4467-8447-7F2F5DAFB76A}" destId="{447A3453-AC93-4EB9-A442-136B0928E9BE}" srcOrd="3" destOrd="0" presId="urn:microsoft.com/office/officeart/2018/5/layout/IconLeafLabelList"/>
    <dgm:cxn modelId="{833E9683-9697-4B72-98DA-9B856A7175C4}" type="presParOf" srcId="{6FCBABDE-5F0A-4467-8447-7F2F5DAFB76A}" destId="{A2B82251-8803-4906-8928-1441CF64D09F}" srcOrd="4" destOrd="0" presId="urn:microsoft.com/office/officeart/2018/5/layout/IconLeafLabelList"/>
    <dgm:cxn modelId="{3BED9D9C-A1B6-4740-92A8-DA18A3869FEC}" type="presParOf" srcId="{A2B82251-8803-4906-8928-1441CF64D09F}" destId="{19744A12-1998-47FE-80F7-497F7BCFD766}" srcOrd="0" destOrd="0" presId="urn:microsoft.com/office/officeart/2018/5/layout/IconLeafLabelList"/>
    <dgm:cxn modelId="{BCA600CB-2E24-486F-9D09-56EC3BADE93B}" type="presParOf" srcId="{A2B82251-8803-4906-8928-1441CF64D09F}" destId="{3581CB8F-D8DC-4B0F-A635-C03FCBD97D7B}" srcOrd="1" destOrd="0" presId="urn:microsoft.com/office/officeart/2018/5/layout/IconLeafLabelList"/>
    <dgm:cxn modelId="{5D571022-3AAC-496A-94F3-947C8AE34792}" type="presParOf" srcId="{A2B82251-8803-4906-8928-1441CF64D09F}" destId="{BAF750BB-3BB7-4E55-914E-EB536BCA5DBE}" srcOrd="2" destOrd="0" presId="urn:microsoft.com/office/officeart/2018/5/layout/IconLeafLabelList"/>
    <dgm:cxn modelId="{C6BA66A4-A9AF-4427-9A25-54260892C649}" type="presParOf" srcId="{A2B82251-8803-4906-8928-1441CF64D09F}" destId="{F8BB69F1-4863-4596-9331-968B36406167}" srcOrd="3" destOrd="0" presId="urn:microsoft.com/office/officeart/2018/5/layout/IconLeafLabelList"/>
    <dgm:cxn modelId="{36424653-8D8F-491B-9E7B-7761FC6F6457}" type="presParOf" srcId="{6FCBABDE-5F0A-4467-8447-7F2F5DAFB76A}" destId="{DED4DA40-C5D1-4F2D-AB0B-A1A41A948A7B}" srcOrd="5" destOrd="0" presId="urn:microsoft.com/office/officeart/2018/5/layout/IconLeafLabelList"/>
    <dgm:cxn modelId="{7A6A58DA-3DD8-4C36-BCBB-011BC48E9949}" type="presParOf" srcId="{6FCBABDE-5F0A-4467-8447-7F2F5DAFB76A}" destId="{19A3ED71-D112-4371-A262-883B20578389}" srcOrd="6" destOrd="0" presId="urn:microsoft.com/office/officeart/2018/5/layout/IconLeafLabelList"/>
    <dgm:cxn modelId="{5E7C48F3-5C64-4797-9D74-F71FBBB23D37}" type="presParOf" srcId="{19A3ED71-D112-4371-A262-883B20578389}" destId="{3E687B52-3D26-400A-AC6C-1F0B192791ED}" srcOrd="0" destOrd="0" presId="urn:microsoft.com/office/officeart/2018/5/layout/IconLeafLabelList"/>
    <dgm:cxn modelId="{9D5855DC-2F55-429C-B184-D323452C9FD4}" type="presParOf" srcId="{19A3ED71-D112-4371-A262-883B20578389}" destId="{7B843ADC-4577-40BB-8A0E-C954DB430160}" srcOrd="1" destOrd="0" presId="urn:microsoft.com/office/officeart/2018/5/layout/IconLeafLabelList"/>
    <dgm:cxn modelId="{0F464AAE-2626-4338-A605-A7EE597F7209}" type="presParOf" srcId="{19A3ED71-D112-4371-A262-883B20578389}" destId="{93733C3E-F81E-4F59-B4B2-D9DE8F88B3B0}" srcOrd="2" destOrd="0" presId="urn:microsoft.com/office/officeart/2018/5/layout/IconLeafLabelList"/>
    <dgm:cxn modelId="{E0EF7ACC-7FBB-4166-8922-F009C6D964D1}" type="presParOf" srcId="{19A3ED71-D112-4371-A262-883B20578389}" destId="{453ED5C2-A109-4CBB-A2A4-4E3B8DE62F88}" srcOrd="3" destOrd="0" presId="urn:microsoft.com/office/officeart/2018/5/layout/IconLeafLabelList"/>
    <dgm:cxn modelId="{B9DC87A1-E99B-4980-A5A4-95457BDDC043}" type="presParOf" srcId="{6FCBABDE-5F0A-4467-8447-7F2F5DAFB76A}" destId="{2B89BB83-0B63-4B66-8520-8CD1EB719C36}" srcOrd="7" destOrd="0" presId="urn:microsoft.com/office/officeart/2018/5/layout/IconLeafLabelList"/>
    <dgm:cxn modelId="{6F360389-7E2F-4B81-9860-F2921BB3B8A6}" type="presParOf" srcId="{6FCBABDE-5F0A-4467-8447-7F2F5DAFB76A}" destId="{5691D37F-9183-42FF-9252-AFE208202713}" srcOrd="8" destOrd="0" presId="urn:microsoft.com/office/officeart/2018/5/layout/IconLeafLabelList"/>
    <dgm:cxn modelId="{771ACA6D-305B-4C75-BCA6-74E28DD04E4E}" type="presParOf" srcId="{5691D37F-9183-42FF-9252-AFE208202713}" destId="{1919158C-5D52-48C5-9058-0117A3C97C5F}" srcOrd="0" destOrd="0" presId="urn:microsoft.com/office/officeart/2018/5/layout/IconLeafLabelList"/>
    <dgm:cxn modelId="{48CC9388-A4ED-4F22-A180-6288072BFF89}" type="presParOf" srcId="{5691D37F-9183-42FF-9252-AFE208202713}" destId="{8E1C0E1B-7926-449C-84C9-748EBE10FCD7}" srcOrd="1" destOrd="0" presId="urn:microsoft.com/office/officeart/2018/5/layout/IconLeafLabelList"/>
    <dgm:cxn modelId="{B001C07F-D80B-4DFA-A916-B05AA3D55B39}" type="presParOf" srcId="{5691D37F-9183-42FF-9252-AFE208202713}" destId="{17461B07-9387-4AE2-90BD-4AE31B25ED6A}" srcOrd="2" destOrd="0" presId="urn:microsoft.com/office/officeart/2018/5/layout/IconLeafLabelList"/>
    <dgm:cxn modelId="{8838BF23-B392-4E39-8010-439CBC9E2E34}" type="presParOf" srcId="{5691D37F-9183-42FF-9252-AFE208202713}" destId="{02DE697D-BEBE-469E-AD8C-70BDB2EDDA4E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6259760E-DED2-408F-B629-7A424D422A6B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674DE1BB-C299-4478-A206-B11BF4114747}" type="parTrans" cxnId="{58B6B39D-C7B0-4852-BF53-61C5BB2A5C1C}">
      <dgm:prSet/>
      <dgm:spPr/>
      <dgm:t>
        <a:bodyPr/>
        <a:lstStyle/>
        <a:p>
          <a:endParaRPr lang="en-US"/>
        </a:p>
      </dgm:t>
    </dgm:pt>
    <dgm:pt modelId="{0FEE6BF2-AB9B-4D52-A8F2-39EA4C0F88B1}" type="sibTrans" cxnId="{58B6B39D-C7B0-4852-BF53-61C5BB2A5C1C}">
      <dgm:prSet/>
      <dgm:spPr/>
      <dgm:t>
        <a:bodyPr/>
        <a:lstStyle/>
        <a:p>
          <a:endParaRPr lang="en-US"/>
        </a:p>
      </dgm:t>
    </dgm:pt>
    <dgm:pt modelId="{530EC748-32AF-4698-A2E2-3BF6F742720C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4B62B700-E661-4118-9327-1BE949333B5C}" type="parTrans" cxnId="{6CD4E5C5-CFBA-4AC5-9380-7E2E531FBF74}">
      <dgm:prSet/>
      <dgm:spPr/>
      <dgm:t>
        <a:bodyPr/>
        <a:lstStyle/>
        <a:p>
          <a:endParaRPr lang="en-US"/>
        </a:p>
      </dgm:t>
    </dgm:pt>
    <dgm:pt modelId="{F988CEFE-80E1-4AA4-A99C-CBAF1FA355BC}" type="sibTrans" cxnId="{6CD4E5C5-CFBA-4AC5-9380-7E2E531FBF74}">
      <dgm:prSet/>
      <dgm:spPr/>
      <dgm:t>
        <a:bodyPr/>
        <a:lstStyle/>
        <a:p>
          <a:endParaRPr lang="en-US"/>
        </a:p>
      </dgm:t>
    </dgm:pt>
    <dgm:pt modelId="{431269BA-AFBB-42A7-BF68-8FD6D2431233}">
      <dgm:prSet/>
      <dgm:spPr/>
      <dgm:t>
        <a:bodyPr/>
        <a:lstStyle/>
        <a:p>
          <a:r>
            <a:rPr lang="en-US" dirty="0">
              <a:latin typeface="Franklin Gothic Book" panose="020B0503020102020204" pitchFamily="34" charset="0"/>
            </a:rPr>
            <a:t>Objective: 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E0657596-0271-4546-8D61-F1804AACCA96}" type="parTrans" cxnId="{C6560947-6E3C-4CD1-BD1E-B9511C8E5032}">
      <dgm:prSet/>
      <dgm:spPr/>
      <dgm:t>
        <a:bodyPr/>
        <a:lstStyle/>
        <a:p>
          <a:endParaRPr lang="en-US"/>
        </a:p>
      </dgm:t>
    </dgm:pt>
    <dgm:pt modelId="{3B86ECD4-ABDB-4EC5-9E7C-24296FEAC266}" type="sibTrans" cxnId="{C6560947-6E3C-4CD1-BD1E-B9511C8E5032}">
      <dgm:prSet/>
      <dgm:spPr/>
      <dgm:t>
        <a:bodyPr/>
        <a:lstStyle/>
        <a:p>
          <a:endParaRPr lang="en-US"/>
        </a:p>
      </dgm:t>
    </dgm:pt>
    <dgm:pt modelId="{EB75D456-77E3-4A94-9248-1F6B511193A6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4FCFF92-D56F-495F-B22C-4D81CA91EB68}" type="parTrans" cxnId="{ECBCF83F-C3C0-4CDD-9E4D-1EF7CA1DF999}">
      <dgm:prSet/>
      <dgm:spPr/>
      <dgm:t>
        <a:bodyPr/>
        <a:lstStyle/>
        <a:p>
          <a:endParaRPr lang="en-US"/>
        </a:p>
      </dgm:t>
    </dgm:pt>
    <dgm:pt modelId="{1D2379B0-741E-4375-A337-2E212A96D42A}" type="sibTrans" cxnId="{ECBCF83F-C3C0-4CDD-9E4D-1EF7CA1DF99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1E76B73F-2286-45F0-98EB-026F74DC7F63}" type="pres">
      <dgm:prSet presAssocID="{B59F9188-E18D-43FC-8C15-06CC157637A8}" presName="spaceBetweenRectangles" presStyleCnt="0"/>
      <dgm:spPr/>
    </dgm:pt>
    <dgm:pt modelId="{ED1DB6B4-3FA2-47F8-801D-7C66A921EF22}" type="pres">
      <dgm:prSet presAssocID="{6259760E-DED2-408F-B629-7A424D422A6B}" presName="parentLin" presStyleCnt="0"/>
      <dgm:spPr/>
    </dgm:pt>
    <dgm:pt modelId="{777D6169-E5A3-4DBF-A4C7-29ACCB491C30}" type="pres">
      <dgm:prSet presAssocID="{6259760E-DED2-408F-B629-7A424D422A6B}" presName="parentLeftMargin" presStyleLbl="node1" presStyleIdx="0" presStyleCnt="3"/>
      <dgm:spPr/>
    </dgm:pt>
    <dgm:pt modelId="{6F4C0C30-30F9-4D90-8B13-4B11C95D858D}" type="pres">
      <dgm:prSet presAssocID="{6259760E-DED2-408F-B629-7A424D422A6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451C5E0-AD66-41FA-94E1-383F18292593}" type="pres">
      <dgm:prSet presAssocID="{6259760E-DED2-408F-B629-7A424D422A6B}" presName="negativeSpace" presStyleCnt="0"/>
      <dgm:spPr/>
    </dgm:pt>
    <dgm:pt modelId="{7C1C02E5-F2D8-475F-893D-E3934D6F0D24}" type="pres">
      <dgm:prSet presAssocID="{6259760E-DED2-408F-B629-7A424D422A6B}" presName="childText" presStyleLbl="conFgAcc1" presStyleIdx="1" presStyleCnt="3">
        <dgm:presLayoutVars>
          <dgm:bulletEnabled val="1"/>
        </dgm:presLayoutVars>
      </dgm:prSet>
      <dgm:spPr/>
    </dgm:pt>
    <dgm:pt modelId="{22C80189-C688-45B8-9CE7-E754F65773F3}" type="pres">
      <dgm:prSet presAssocID="{0FEE6BF2-AB9B-4D52-A8F2-39EA4C0F88B1}" presName="spaceBetweenRectangles" presStyleCnt="0"/>
      <dgm:spPr/>
    </dgm:pt>
    <dgm:pt modelId="{D6BE57BA-8D49-49E3-AF9E-CDDA08720E8B}" type="pres">
      <dgm:prSet presAssocID="{431269BA-AFBB-42A7-BF68-8FD6D2431233}" presName="parentLin" presStyleCnt="0"/>
      <dgm:spPr/>
    </dgm:pt>
    <dgm:pt modelId="{CA9403E7-1A67-45A2-BFF4-235213312793}" type="pres">
      <dgm:prSet presAssocID="{431269BA-AFBB-42A7-BF68-8FD6D2431233}" presName="parentLeftMargin" presStyleLbl="node1" presStyleIdx="1" presStyleCnt="3"/>
      <dgm:spPr/>
    </dgm:pt>
    <dgm:pt modelId="{59AD1F60-A43F-4253-8991-EB6406633315}" type="pres">
      <dgm:prSet presAssocID="{431269BA-AFBB-42A7-BF68-8FD6D24312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D85163C-19FA-4621-AA05-458CD8CD93D6}" type="pres">
      <dgm:prSet presAssocID="{431269BA-AFBB-42A7-BF68-8FD6D2431233}" presName="negativeSpace" presStyleCnt="0"/>
      <dgm:spPr/>
    </dgm:pt>
    <dgm:pt modelId="{6054AC71-CB3F-4E26-A3E0-4984E0E9AEAE}" type="pres">
      <dgm:prSet presAssocID="{431269BA-AFBB-42A7-BF68-8FD6D24312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3DEADC07-918C-4942-B1B4-6A277161DA90}" type="presOf" srcId="{EB75D456-77E3-4A94-9248-1F6B511193A6}" destId="{6054AC71-CB3F-4E26-A3E0-4984E0E9AEA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18F0952A-28A8-4588-B5EE-2A5DD0E67F02}" type="presOf" srcId="{530EC748-32AF-4698-A2E2-3BF6F742720C}" destId="{7C1C02E5-F2D8-475F-893D-E3934D6F0D24}" srcOrd="0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ECBCF83F-C3C0-4CDD-9E4D-1EF7CA1DF999}" srcId="{431269BA-AFBB-42A7-BF68-8FD6D2431233}" destId="{EB75D456-77E3-4A94-9248-1F6B511193A6}" srcOrd="0" destOrd="0" parTransId="{64FCFF92-D56F-495F-B22C-4D81CA91EB68}" sibTransId="{1D2379B0-741E-4375-A337-2E212A96D42A}"/>
    <dgm:cxn modelId="{C6560947-6E3C-4CD1-BD1E-B9511C8E5032}" srcId="{3A05E715-11D5-48AE-AA93-77A4F91088DB}" destId="{431269BA-AFBB-42A7-BF68-8FD6D2431233}" srcOrd="2" destOrd="0" parTransId="{E0657596-0271-4546-8D61-F1804AACCA96}" sibTransId="{3B86ECD4-ABDB-4EC5-9E7C-24296FEAC266}"/>
    <dgm:cxn modelId="{99BC2F6B-8668-4F32-AB72-19EB2225B6C5}" type="presOf" srcId="{431269BA-AFBB-42A7-BF68-8FD6D2431233}" destId="{59AD1F60-A43F-4253-8991-EB6406633315}" srcOrd="1" destOrd="0" presId="urn:microsoft.com/office/officeart/2005/8/layout/list1"/>
    <dgm:cxn modelId="{A327004F-D7F3-4CC1-9B5E-31751DE5739D}" type="presOf" srcId="{431269BA-AFBB-42A7-BF68-8FD6D2431233}" destId="{CA9403E7-1A67-45A2-BFF4-235213312793}" srcOrd="0" destOrd="0" presId="urn:microsoft.com/office/officeart/2005/8/layout/list1"/>
    <dgm:cxn modelId="{54D5B471-F40A-4281-AF59-E25A125965ED}" type="presOf" srcId="{6259760E-DED2-408F-B629-7A424D422A6B}" destId="{6F4C0C30-30F9-4D90-8B13-4B11C95D858D}" srcOrd="1" destOrd="0" presId="urn:microsoft.com/office/officeart/2005/8/layout/list1"/>
    <dgm:cxn modelId="{58B6B39D-C7B0-4852-BF53-61C5BB2A5C1C}" srcId="{3A05E715-11D5-48AE-AA93-77A4F91088DB}" destId="{6259760E-DED2-408F-B629-7A424D422A6B}" srcOrd="1" destOrd="0" parTransId="{674DE1BB-C299-4478-A206-B11BF4114747}" sibTransId="{0FEE6BF2-AB9B-4D52-A8F2-39EA4C0F88B1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6CD4E5C5-CFBA-4AC5-9380-7E2E531FBF74}" srcId="{6259760E-DED2-408F-B629-7A424D422A6B}" destId="{530EC748-32AF-4698-A2E2-3BF6F742720C}" srcOrd="0" destOrd="0" parTransId="{4B62B700-E661-4118-9327-1BE949333B5C}" sibTransId="{F988CEFE-80E1-4AA4-A99C-CBAF1FA355BC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858FABF9-D5E1-4C15-A621-9690A841BAC2}" type="presOf" srcId="{6259760E-DED2-408F-B629-7A424D422A6B}" destId="{777D6169-E5A3-4DBF-A4C7-29ACCB491C30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A68A369D-8669-4E9B-94AE-5471E53C2C98}" type="presParOf" srcId="{ACC3CEB4-D378-478F-9D58-2905026D0CFE}" destId="{1E76B73F-2286-45F0-98EB-026F74DC7F63}" srcOrd="3" destOrd="0" presId="urn:microsoft.com/office/officeart/2005/8/layout/list1"/>
    <dgm:cxn modelId="{B9CC7594-7D41-4155-95AE-35218FF32871}" type="presParOf" srcId="{ACC3CEB4-D378-478F-9D58-2905026D0CFE}" destId="{ED1DB6B4-3FA2-47F8-801D-7C66A921EF22}" srcOrd="4" destOrd="0" presId="urn:microsoft.com/office/officeart/2005/8/layout/list1"/>
    <dgm:cxn modelId="{BBD350F3-79A3-4024-8FD7-C1667AEECF70}" type="presParOf" srcId="{ED1DB6B4-3FA2-47F8-801D-7C66A921EF22}" destId="{777D6169-E5A3-4DBF-A4C7-29ACCB491C30}" srcOrd="0" destOrd="0" presId="urn:microsoft.com/office/officeart/2005/8/layout/list1"/>
    <dgm:cxn modelId="{EC6E189D-8FBF-4205-B0F4-1FDD94080045}" type="presParOf" srcId="{ED1DB6B4-3FA2-47F8-801D-7C66A921EF22}" destId="{6F4C0C30-30F9-4D90-8B13-4B11C95D858D}" srcOrd="1" destOrd="0" presId="urn:microsoft.com/office/officeart/2005/8/layout/list1"/>
    <dgm:cxn modelId="{84BE0878-8286-4F1B-99C1-EB9E429A99AB}" type="presParOf" srcId="{ACC3CEB4-D378-478F-9D58-2905026D0CFE}" destId="{9451C5E0-AD66-41FA-94E1-383F18292593}" srcOrd="5" destOrd="0" presId="urn:microsoft.com/office/officeart/2005/8/layout/list1"/>
    <dgm:cxn modelId="{1B8444BF-31D7-4AD5-9315-F3A2041F63B5}" type="presParOf" srcId="{ACC3CEB4-D378-478F-9D58-2905026D0CFE}" destId="{7C1C02E5-F2D8-475F-893D-E3934D6F0D24}" srcOrd="6" destOrd="0" presId="urn:microsoft.com/office/officeart/2005/8/layout/list1"/>
    <dgm:cxn modelId="{30BDC87B-95A6-457B-9718-4DB9CE2A5DC5}" type="presParOf" srcId="{ACC3CEB4-D378-478F-9D58-2905026D0CFE}" destId="{22C80189-C688-45B8-9CE7-E754F65773F3}" srcOrd="7" destOrd="0" presId="urn:microsoft.com/office/officeart/2005/8/layout/list1"/>
    <dgm:cxn modelId="{845089E5-7033-4C56-99DC-3ACF79ACE1B4}" type="presParOf" srcId="{ACC3CEB4-D378-478F-9D58-2905026D0CFE}" destId="{D6BE57BA-8D49-49E3-AF9E-CDDA08720E8B}" srcOrd="8" destOrd="0" presId="urn:microsoft.com/office/officeart/2005/8/layout/list1"/>
    <dgm:cxn modelId="{9CA8C73A-35C3-43D2-AD1B-A6E1D62442FB}" type="presParOf" srcId="{D6BE57BA-8D49-49E3-AF9E-CDDA08720E8B}" destId="{CA9403E7-1A67-45A2-BFF4-235213312793}" srcOrd="0" destOrd="0" presId="urn:microsoft.com/office/officeart/2005/8/layout/list1"/>
    <dgm:cxn modelId="{AF3FF2F0-B5B8-44D9-A8A3-FFCE0DF50389}" type="presParOf" srcId="{D6BE57BA-8D49-49E3-AF9E-CDDA08720E8B}" destId="{59AD1F60-A43F-4253-8991-EB6406633315}" srcOrd="1" destOrd="0" presId="urn:microsoft.com/office/officeart/2005/8/layout/list1"/>
    <dgm:cxn modelId="{85246ECA-CE8D-4F35-8707-9965D4B48AF1}" type="presParOf" srcId="{ACC3CEB4-D378-478F-9D58-2905026D0CFE}" destId="{9D85163C-19FA-4621-AA05-458CD8CD93D6}" srcOrd="9" destOrd="0" presId="urn:microsoft.com/office/officeart/2005/8/layout/list1"/>
    <dgm:cxn modelId="{CA858873-570C-433D-B459-7E4AD17A51BD}" type="presParOf" srcId="{ACC3CEB4-D378-478F-9D58-2905026D0CFE}" destId="{6054AC71-CB3F-4E26-A3E0-4984E0E9AE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F7E731A-1345-4B95-AF53-CAB7E5631BC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Logistics</a:t>
          </a:r>
        </a:p>
      </dgm:t>
    </dgm:pt>
    <dgm:pt modelId="{F8F32BC7-9CDC-49CB-AFF7-C3001A1A22ED}" type="parTrans" cxnId="{6A0BFC74-659B-45F9-9936-75DDAF273704}">
      <dgm:prSet/>
      <dgm:spPr/>
      <dgm:t>
        <a:bodyPr/>
        <a:lstStyle/>
        <a:p>
          <a:endParaRPr lang="en-US"/>
        </a:p>
      </dgm:t>
    </dgm:pt>
    <dgm:pt modelId="{88EBE8B7-2E70-4340-9BB4-0CF6F23CDE00}" type="sibTrans" cxnId="{6A0BFC74-659B-45F9-9936-75DDAF273704}">
      <dgm:prSet/>
      <dgm:spPr/>
      <dgm:t>
        <a:bodyPr/>
        <a:lstStyle/>
        <a:p>
          <a:endParaRPr lang="en-US"/>
        </a:p>
      </dgm:t>
    </dgm:pt>
    <dgm:pt modelId="{4310DECC-5F21-4AE3-A669-4F1223C422A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Schedule </a:t>
          </a:r>
        </a:p>
      </dgm:t>
    </dgm:pt>
    <dgm:pt modelId="{732A2BF4-4E63-43F4-850A-5FF391805525}" type="parTrans" cxnId="{8BF9BF60-7B5D-48DD-AFE8-A7EB95F6C217}">
      <dgm:prSet/>
      <dgm:spPr/>
      <dgm:t>
        <a:bodyPr/>
        <a:lstStyle/>
        <a:p>
          <a:endParaRPr lang="en-US"/>
        </a:p>
      </dgm:t>
    </dgm:pt>
    <dgm:pt modelId="{4328270A-4E97-4BE0-9F05-F37A4BA2E7AC}" type="sibTrans" cxnId="{8BF9BF60-7B5D-48DD-AFE8-A7EB95F6C217}">
      <dgm:prSet/>
      <dgm:spPr/>
      <dgm:t>
        <a:bodyPr/>
        <a:lstStyle/>
        <a:p>
          <a:endParaRPr lang="en-US"/>
        </a:p>
      </dgm:t>
    </dgm:pt>
    <dgm:pt modelId="{9DA09232-6689-4498-B95F-34C5E360472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Staffing</a:t>
          </a:r>
        </a:p>
      </dgm:t>
    </dgm:pt>
    <dgm:pt modelId="{523066C4-DC5B-4ED2-9B5C-14794C7CB4F3}" type="parTrans" cxnId="{328D83B4-5909-47F6-A9D5-6E372E651C91}">
      <dgm:prSet/>
      <dgm:spPr/>
      <dgm:t>
        <a:bodyPr/>
        <a:lstStyle/>
        <a:p>
          <a:endParaRPr lang="en-US"/>
        </a:p>
      </dgm:t>
    </dgm:pt>
    <dgm:pt modelId="{4A07DA63-A600-44A8-A471-B2556818B229}" type="sibTrans" cxnId="{328D83B4-5909-47F6-A9D5-6E372E651C91}">
      <dgm:prSet/>
      <dgm:spPr/>
      <dgm:t>
        <a:bodyPr/>
        <a:lstStyle/>
        <a:p>
          <a:endParaRPr lang="en-US"/>
        </a:p>
      </dgm:t>
    </dgm:pt>
    <dgm:pt modelId="{A0E251FF-9C00-429A-845B-11F1FB4F539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Planning Timeline</a:t>
          </a:r>
        </a:p>
      </dgm:t>
    </dgm:pt>
    <dgm:pt modelId="{BA945484-F075-43CF-9CB2-D0FCF551FDC5}" type="parTrans" cxnId="{76684A14-C743-4E0C-82E3-7FC9559B1206}">
      <dgm:prSet/>
      <dgm:spPr/>
      <dgm:t>
        <a:bodyPr/>
        <a:lstStyle/>
        <a:p>
          <a:endParaRPr lang="en-US"/>
        </a:p>
      </dgm:t>
    </dgm:pt>
    <dgm:pt modelId="{58E6CE55-70A1-4232-BFF4-7F7ADA64A2F2}" type="sibTrans" cxnId="{76684A14-C743-4E0C-82E3-7FC9559B1206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83F0EC21-91C9-4C94-A8D4-C848BD4A561C}" type="pres">
      <dgm:prSet presAssocID="{0F7E731A-1345-4B95-AF53-CAB7E5631BC6}" presName="compNode" presStyleCnt="0"/>
      <dgm:spPr/>
    </dgm:pt>
    <dgm:pt modelId="{B154169A-ED81-4265-AF05-C35301126E5F}" type="pres">
      <dgm:prSet presAssocID="{0F7E731A-1345-4B95-AF53-CAB7E5631BC6}" presName="iconBgRect" presStyleLbl="bgShp" presStyleIdx="0" presStyleCnt="4" custLinFactNeighborY="3634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5F0031D-2B78-4381-A551-DD7053127DB5}" type="pres">
      <dgm:prSet presAssocID="{0F7E731A-1345-4B95-AF53-CAB7E5631BC6}" presName="iconRect" presStyleLbl="node1" presStyleIdx="0" presStyleCnt="4" custLinFactNeighborY="63336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F9DFE2D4-C71A-4DAE-A044-7BD5824EDFBA}" type="pres">
      <dgm:prSet presAssocID="{0F7E731A-1345-4B95-AF53-CAB7E5631BC6}" presName="spaceRect" presStyleCnt="0"/>
      <dgm:spPr/>
    </dgm:pt>
    <dgm:pt modelId="{A587CA10-A6D8-4B85-B850-25DD88FF984C}" type="pres">
      <dgm:prSet presAssocID="{0F7E731A-1345-4B95-AF53-CAB7E5631BC6}" presName="textRect" presStyleLbl="revTx" presStyleIdx="0" presStyleCnt="4" custScaleX="120516" custLinFactNeighborY="27819">
        <dgm:presLayoutVars>
          <dgm:chMax val="1"/>
          <dgm:chPref val="1"/>
        </dgm:presLayoutVars>
      </dgm:prSet>
      <dgm:spPr/>
    </dgm:pt>
    <dgm:pt modelId="{0A7282FA-2ACB-4F73-B3DE-CD8C0A610C97}" type="pres">
      <dgm:prSet presAssocID="{88EBE8B7-2E70-4340-9BB4-0CF6F23CDE00}" presName="sibTrans" presStyleCnt="0"/>
      <dgm:spPr/>
    </dgm:pt>
    <dgm:pt modelId="{A3AE7193-B567-42DD-8505-85F69BB2AFB3}" type="pres">
      <dgm:prSet presAssocID="{4310DECC-5F21-4AE3-A669-4F1223C422AA}" presName="compNode" presStyleCnt="0"/>
      <dgm:spPr/>
    </dgm:pt>
    <dgm:pt modelId="{BA38477F-DAEA-4C00-83DE-834888BEA60A}" type="pres">
      <dgm:prSet presAssocID="{4310DECC-5F21-4AE3-A669-4F1223C422AA}" presName="iconBgRect" presStyleLbl="bgShp" presStyleIdx="1" presStyleCnt="4" custLinFactNeighborY="3566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7E8E0B9-7DFB-4B92-BB1A-8F0890DD8015}" type="pres">
      <dgm:prSet presAssocID="{4310DECC-5F21-4AE3-A669-4F1223C422AA}" presName="iconRect" presStyleLbl="node1" presStyleIdx="1" presStyleCnt="4" custLinFactNeighborY="62150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BCA1FF2A-871B-4D37-B4F3-01732514E8EB}" type="pres">
      <dgm:prSet presAssocID="{4310DECC-5F21-4AE3-A669-4F1223C422AA}" presName="spaceRect" presStyleCnt="0"/>
      <dgm:spPr/>
    </dgm:pt>
    <dgm:pt modelId="{6FDE7653-26D2-4E9F-95F6-05C7F7461AC8}" type="pres">
      <dgm:prSet presAssocID="{4310DECC-5F21-4AE3-A669-4F1223C422AA}" presName="textRect" presStyleLbl="revTx" presStyleIdx="1" presStyleCnt="4" custLinFactNeighborY="33214">
        <dgm:presLayoutVars>
          <dgm:chMax val="1"/>
          <dgm:chPref val="1"/>
        </dgm:presLayoutVars>
      </dgm:prSet>
      <dgm:spPr/>
    </dgm:pt>
    <dgm:pt modelId="{8C080902-4127-4311-8CD9-64246484293D}" type="pres">
      <dgm:prSet presAssocID="{4328270A-4E97-4BE0-9F05-F37A4BA2E7AC}" presName="sibTrans" presStyleCnt="0"/>
      <dgm:spPr/>
    </dgm:pt>
    <dgm:pt modelId="{C0983250-A26C-4A5F-A71A-89E63381B7A6}" type="pres">
      <dgm:prSet presAssocID="{9DA09232-6689-4498-B95F-34C5E3604723}" presName="compNode" presStyleCnt="0"/>
      <dgm:spPr/>
    </dgm:pt>
    <dgm:pt modelId="{0003D41E-BB00-48F5-9B17-B70284853D9C}" type="pres">
      <dgm:prSet presAssocID="{9DA09232-6689-4498-B95F-34C5E3604723}" presName="iconBgRect" presStyleLbl="bgShp" presStyleIdx="2" presStyleCnt="4" custLinFactNeighborY="-251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B8157040-8E9F-4F0D-95BE-8EB14A94B80C}" type="pres">
      <dgm:prSet presAssocID="{9DA09232-6689-4498-B95F-34C5E3604723}" presName="iconRect" presStyleLbl="node1" presStyleIdx="2" presStyleCnt="4" custLinFactNeighborY="-43809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  <dgm:pt modelId="{31A19F00-8C1A-4044-865F-6AD516C400C0}" type="pres">
      <dgm:prSet presAssocID="{9DA09232-6689-4498-B95F-34C5E3604723}" presName="spaceRect" presStyleCnt="0"/>
      <dgm:spPr/>
    </dgm:pt>
    <dgm:pt modelId="{5DCB48DF-B270-4997-8552-47B745911A46}" type="pres">
      <dgm:prSet presAssocID="{9DA09232-6689-4498-B95F-34C5E3604723}" presName="textRect" presStyleLbl="revTx" presStyleIdx="2" presStyleCnt="4" custLinFactNeighborY="-87089">
        <dgm:presLayoutVars>
          <dgm:chMax val="1"/>
          <dgm:chPref val="1"/>
        </dgm:presLayoutVars>
      </dgm:prSet>
      <dgm:spPr/>
    </dgm:pt>
    <dgm:pt modelId="{45FB75D4-4F97-4DDB-8C7F-4A508676AED0}" type="pres">
      <dgm:prSet presAssocID="{4A07DA63-A600-44A8-A471-B2556818B229}" presName="sibTrans" presStyleCnt="0"/>
      <dgm:spPr/>
    </dgm:pt>
    <dgm:pt modelId="{80BD38E0-67C9-4B4B-88C9-59D4F6C78202}" type="pres">
      <dgm:prSet presAssocID="{A0E251FF-9C00-429A-845B-11F1FB4F539A}" presName="compNode" presStyleCnt="0"/>
      <dgm:spPr/>
    </dgm:pt>
    <dgm:pt modelId="{42F64F60-08E7-4E4E-8483-623916FC8456}" type="pres">
      <dgm:prSet presAssocID="{A0E251FF-9C00-429A-845B-11F1FB4F539A}" presName="iconBgRect" presStyleLbl="bgShp" presStyleIdx="3" presStyleCnt="4" custLinFactNeighborY="-251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13D58DA-383A-4111-B233-C72DCBBA2C78}" type="pres">
      <dgm:prSet presAssocID="{A0E251FF-9C00-429A-845B-11F1FB4F539A}" presName="iconRect" presStyleLbl="node1" presStyleIdx="3" presStyleCnt="4" custLinFactNeighborY="-43809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48393E0C-B2A7-4ECE-B146-E5CAE8470C9E}" type="pres">
      <dgm:prSet presAssocID="{A0E251FF-9C00-429A-845B-11F1FB4F539A}" presName="spaceRect" presStyleCnt="0"/>
      <dgm:spPr/>
    </dgm:pt>
    <dgm:pt modelId="{3517474E-F761-44B8-BEDE-F7F328ADB3E5}" type="pres">
      <dgm:prSet presAssocID="{A0E251FF-9C00-429A-845B-11F1FB4F539A}" presName="textRect" presStyleLbl="revTx" presStyleIdx="3" presStyleCnt="4" custLinFactNeighborY="-87089">
        <dgm:presLayoutVars>
          <dgm:chMax val="1"/>
          <dgm:chPref val="1"/>
        </dgm:presLayoutVars>
      </dgm:prSet>
      <dgm:spPr/>
    </dgm:pt>
  </dgm:ptLst>
  <dgm:cxnLst>
    <dgm:cxn modelId="{76684A14-C743-4E0C-82E3-7FC9559B1206}" srcId="{960E99F4-3F8F-445B-BC6C-187B3DC31DE0}" destId="{A0E251FF-9C00-429A-845B-11F1FB4F539A}" srcOrd="3" destOrd="0" parTransId="{BA945484-F075-43CF-9CB2-D0FCF551FDC5}" sibTransId="{58E6CE55-70A1-4232-BFF4-7F7ADA64A2F2}"/>
    <dgm:cxn modelId="{1DFCC41A-F33D-42A7-A6DC-1D62975B9FB3}" type="presOf" srcId="{A0E251FF-9C00-429A-845B-11F1FB4F539A}" destId="{3517474E-F761-44B8-BEDE-F7F328ADB3E5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8BF9BF60-7B5D-48DD-AFE8-A7EB95F6C217}" srcId="{960E99F4-3F8F-445B-BC6C-187B3DC31DE0}" destId="{4310DECC-5F21-4AE3-A669-4F1223C422AA}" srcOrd="1" destOrd="0" parTransId="{732A2BF4-4E63-43F4-850A-5FF391805525}" sibTransId="{4328270A-4E97-4BE0-9F05-F37A4BA2E7AC}"/>
    <dgm:cxn modelId="{6A0BFC74-659B-45F9-9936-75DDAF273704}" srcId="{960E99F4-3F8F-445B-BC6C-187B3DC31DE0}" destId="{0F7E731A-1345-4B95-AF53-CAB7E5631BC6}" srcOrd="0" destOrd="0" parTransId="{F8F32BC7-9CDC-49CB-AFF7-C3001A1A22ED}" sibTransId="{88EBE8B7-2E70-4340-9BB4-0CF6F23CDE00}"/>
    <dgm:cxn modelId="{E823DC59-EACF-4016-A049-BBFF923A8891}" type="presOf" srcId="{0F7E731A-1345-4B95-AF53-CAB7E5631BC6}" destId="{A587CA10-A6D8-4B85-B850-25DD88FF984C}" srcOrd="0" destOrd="0" presId="urn:microsoft.com/office/officeart/2018/5/layout/IconLeafLabelList"/>
    <dgm:cxn modelId="{328D83B4-5909-47F6-A9D5-6E372E651C91}" srcId="{960E99F4-3F8F-445B-BC6C-187B3DC31DE0}" destId="{9DA09232-6689-4498-B95F-34C5E3604723}" srcOrd="2" destOrd="0" parTransId="{523066C4-DC5B-4ED2-9B5C-14794C7CB4F3}" sibTransId="{4A07DA63-A600-44A8-A471-B2556818B229}"/>
    <dgm:cxn modelId="{83EF60D7-7A79-4071-B7A2-C7EC6824776D}" type="presOf" srcId="{4310DECC-5F21-4AE3-A669-4F1223C422AA}" destId="{6FDE7653-26D2-4E9F-95F6-05C7F7461AC8}" srcOrd="0" destOrd="0" presId="urn:microsoft.com/office/officeart/2018/5/layout/IconLeafLabelList"/>
    <dgm:cxn modelId="{4F503AF9-1A7C-40AF-98FC-32B13909413C}" type="presOf" srcId="{9DA09232-6689-4498-B95F-34C5E3604723}" destId="{5DCB48DF-B270-4997-8552-47B745911A46}" srcOrd="0" destOrd="0" presId="urn:microsoft.com/office/officeart/2018/5/layout/IconLeafLabelList"/>
    <dgm:cxn modelId="{0B011BFB-9419-4D4A-91DB-B28B713FF52C}" type="presParOf" srcId="{6FCBABDE-5F0A-4467-8447-7F2F5DAFB76A}" destId="{83F0EC21-91C9-4C94-A8D4-C848BD4A561C}" srcOrd="0" destOrd="0" presId="urn:microsoft.com/office/officeart/2018/5/layout/IconLeafLabelList"/>
    <dgm:cxn modelId="{7B30FAD3-8B94-4E14-977D-CC1033870961}" type="presParOf" srcId="{83F0EC21-91C9-4C94-A8D4-C848BD4A561C}" destId="{B154169A-ED81-4265-AF05-C35301126E5F}" srcOrd="0" destOrd="0" presId="urn:microsoft.com/office/officeart/2018/5/layout/IconLeafLabelList"/>
    <dgm:cxn modelId="{4F5BF571-2098-493B-8AE2-AC986B652122}" type="presParOf" srcId="{83F0EC21-91C9-4C94-A8D4-C848BD4A561C}" destId="{E5F0031D-2B78-4381-A551-DD7053127DB5}" srcOrd="1" destOrd="0" presId="urn:microsoft.com/office/officeart/2018/5/layout/IconLeafLabelList"/>
    <dgm:cxn modelId="{AEEF1DB2-F244-49E3-BA35-95087E3504EA}" type="presParOf" srcId="{83F0EC21-91C9-4C94-A8D4-C848BD4A561C}" destId="{F9DFE2D4-C71A-4DAE-A044-7BD5824EDFBA}" srcOrd="2" destOrd="0" presId="urn:microsoft.com/office/officeart/2018/5/layout/IconLeafLabelList"/>
    <dgm:cxn modelId="{7DCDC9C9-0D82-4DCB-B205-34E5544B1B25}" type="presParOf" srcId="{83F0EC21-91C9-4C94-A8D4-C848BD4A561C}" destId="{A587CA10-A6D8-4B85-B850-25DD88FF984C}" srcOrd="3" destOrd="0" presId="urn:microsoft.com/office/officeart/2018/5/layout/IconLeafLabelList"/>
    <dgm:cxn modelId="{4F332171-E7F3-4A62-9405-41998FC2A83F}" type="presParOf" srcId="{6FCBABDE-5F0A-4467-8447-7F2F5DAFB76A}" destId="{0A7282FA-2ACB-4F73-B3DE-CD8C0A610C97}" srcOrd="1" destOrd="0" presId="urn:microsoft.com/office/officeart/2018/5/layout/IconLeafLabelList"/>
    <dgm:cxn modelId="{65EC1F90-E774-4FDE-81FB-6A7C64ECA777}" type="presParOf" srcId="{6FCBABDE-5F0A-4467-8447-7F2F5DAFB76A}" destId="{A3AE7193-B567-42DD-8505-85F69BB2AFB3}" srcOrd="2" destOrd="0" presId="urn:microsoft.com/office/officeart/2018/5/layout/IconLeafLabelList"/>
    <dgm:cxn modelId="{0150A825-6155-45B6-9DB0-ABD9D7C257AE}" type="presParOf" srcId="{A3AE7193-B567-42DD-8505-85F69BB2AFB3}" destId="{BA38477F-DAEA-4C00-83DE-834888BEA60A}" srcOrd="0" destOrd="0" presId="urn:microsoft.com/office/officeart/2018/5/layout/IconLeafLabelList"/>
    <dgm:cxn modelId="{F02AD171-A503-45BE-AD0A-53105B643C5C}" type="presParOf" srcId="{A3AE7193-B567-42DD-8505-85F69BB2AFB3}" destId="{F7E8E0B9-7DFB-4B92-BB1A-8F0890DD8015}" srcOrd="1" destOrd="0" presId="urn:microsoft.com/office/officeart/2018/5/layout/IconLeafLabelList"/>
    <dgm:cxn modelId="{06D45597-1D9B-46DB-84CD-89D2C71FE37E}" type="presParOf" srcId="{A3AE7193-B567-42DD-8505-85F69BB2AFB3}" destId="{BCA1FF2A-871B-4D37-B4F3-01732514E8EB}" srcOrd="2" destOrd="0" presId="urn:microsoft.com/office/officeart/2018/5/layout/IconLeafLabelList"/>
    <dgm:cxn modelId="{052C5817-2776-4B71-84C3-D05E3DA53174}" type="presParOf" srcId="{A3AE7193-B567-42DD-8505-85F69BB2AFB3}" destId="{6FDE7653-26D2-4E9F-95F6-05C7F7461AC8}" srcOrd="3" destOrd="0" presId="urn:microsoft.com/office/officeart/2018/5/layout/IconLeafLabelList"/>
    <dgm:cxn modelId="{85C94156-D3F4-4090-A3DB-75897238B5FD}" type="presParOf" srcId="{6FCBABDE-5F0A-4467-8447-7F2F5DAFB76A}" destId="{8C080902-4127-4311-8CD9-64246484293D}" srcOrd="3" destOrd="0" presId="urn:microsoft.com/office/officeart/2018/5/layout/IconLeafLabelList"/>
    <dgm:cxn modelId="{7C950172-EC15-42F6-8F06-D784EF6EB01F}" type="presParOf" srcId="{6FCBABDE-5F0A-4467-8447-7F2F5DAFB76A}" destId="{C0983250-A26C-4A5F-A71A-89E63381B7A6}" srcOrd="4" destOrd="0" presId="urn:microsoft.com/office/officeart/2018/5/layout/IconLeafLabelList"/>
    <dgm:cxn modelId="{E7BB343F-4608-44C4-9BA0-D7674AAA8307}" type="presParOf" srcId="{C0983250-A26C-4A5F-A71A-89E63381B7A6}" destId="{0003D41E-BB00-48F5-9B17-B70284853D9C}" srcOrd="0" destOrd="0" presId="urn:microsoft.com/office/officeart/2018/5/layout/IconLeafLabelList"/>
    <dgm:cxn modelId="{F15E8944-3EEB-4868-B0FA-56D23F50F673}" type="presParOf" srcId="{C0983250-A26C-4A5F-A71A-89E63381B7A6}" destId="{B8157040-8E9F-4F0D-95BE-8EB14A94B80C}" srcOrd="1" destOrd="0" presId="urn:microsoft.com/office/officeart/2018/5/layout/IconLeafLabelList"/>
    <dgm:cxn modelId="{3A00500F-F65D-4F0F-96F6-7835B1BFDA71}" type="presParOf" srcId="{C0983250-A26C-4A5F-A71A-89E63381B7A6}" destId="{31A19F00-8C1A-4044-865F-6AD516C400C0}" srcOrd="2" destOrd="0" presId="urn:microsoft.com/office/officeart/2018/5/layout/IconLeafLabelList"/>
    <dgm:cxn modelId="{1A95014A-7799-40D0-9B5C-51BAF4395351}" type="presParOf" srcId="{C0983250-A26C-4A5F-A71A-89E63381B7A6}" destId="{5DCB48DF-B270-4997-8552-47B745911A46}" srcOrd="3" destOrd="0" presId="urn:microsoft.com/office/officeart/2018/5/layout/IconLeafLabelList"/>
    <dgm:cxn modelId="{C690921D-CF27-4FD4-A347-DF50CE25BBA8}" type="presParOf" srcId="{6FCBABDE-5F0A-4467-8447-7F2F5DAFB76A}" destId="{45FB75D4-4F97-4DDB-8C7F-4A508676AED0}" srcOrd="5" destOrd="0" presId="urn:microsoft.com/office/officeart/2018/5/layout/IconLeafLabelList"/>
    <dgm:cxn modelId="{813CEE35-237A-40CE-91CF-BFCBB5427112}" type="presParOf" srcId="{6FCBABDE-5F0A-4467-8447-7F2F5DAFB76A}" destId="{80BD38E0-67C9-4B4B-88C9-59D4F6C78202}" srcOrd="6" destOrd="0" presId="urn:microsoft.com/office/officeart/2018/5/layout/IconLeafLabelList"/>
    <dgm:cxn modelId="{26B7A647-80C8-479C-9D25-88C1F9870D6D}" type="presParOf" srcId="{80BD38E0-67C9-4B4B-88C9-59D4F6C78202}" destId="{42F64F60-08E7-4E4E-8483-623916FC8456}" srcOrd="0" destOrd="0" presId="urn:microsoft.com/office/officeart/2018/5/layout/IconLeafLabelList"/>
    <dgm:cxn modelId="{31CAA248-DFDE-415F-A177-905F2EDD8E9D}" type="presParOf" srcId="{80BD38E0-67C9-4B4B-88C9-59D4F6C78202}" destId="{E13D58DA-383A-4111-B233-C72DCBBA2C78}" srcOrd="1" destOrd="0" presId="urn:microsoft.com/office/officeart/2018/5/layout/IconLeafLabelList"/>
    <dgm:cxn modelId="{784CB990-BE6B-456D-BC48-A4FAD1ADEFDE}" type="presParOf" srcId="{80BD38E0-67C9-4B4B-88C9-59D4F6C78202}" destId="{48393E0C-B2A7-4ECE-B146-E5CAE8470C9E}" srcOrd="2" destOrd="0" presId="urn:microsoft.com/office/officeart/2018/5/layout/IconLeafLabelList"/>
    <dgm:cxn modelId="{26281801-96AC-440D-9B82-FAB633AC9CE4}" type="presParOf" srcId="{80BD38E0-67C9-4B4B-88C9-59D4F6C78202}" destId="{3517474E-F761-44B8-BEDE-F7F328ADB3E5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478ACB-0029-4ED3-8561-BED1E6D59EBC}">
      <dsp:nvSpPr>
        <dsp:cNvPr id="0" name=""/>
        <dsp:cNvSpPr/>
      </dsp:nvSpPr>
      <dsp:spPr>
        <a:xfrm>
          <a:off x="1671715" y="705292"/>
          <a:ext cx="1316982" cy="131698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BD2180-BB7E-4A33-A531-8D1411933AC5}">
      <dsp:nvSpPr>
        <dsp:cNvPr id="0" name=""/>
        <dsp:cNvSpPr/>
      </dsp:nvSpPr>
      <dsp:spPr>
        <a:xfrm>
          <a:off x="1952387" y="985970"/>
          <a:ext cx="755645" cy="75564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7A04E5-496C-4102-BC3F-1CDAFA3BFA6D}">
      <dsp:nvSpPr>
        <dsp:cNvPr id="0" name=""/>
        <dsp:cNvSpPr/>
      </dsp:nvSpPr>
      <dsp:spPr>
        <a:xfrm>
          <a:off x="872196" y="2051797"/>
          <a:ext cx="284310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Objectives and Aligned Capabilities</a:t>
          </a:r>
        </a:p>
      </dsp:txBody>
      <dsp:txXfrm>
        <a:off x="872196" y="2051797"/>
        <a:ext cx="2843105" cy="720000"/>
      </dsp:txXfrm>
    </dsp:sp>
    <dsp:sp modelId="{74F57A6C-02C1-40FD-96FC-6440CC447A83}">
      <dsp:nvSpPr>
        <dsp:cNvPr id="0" name=""/>
        <dsp:cNvSpPr/>
      </dsp:nvSpPr>
      <dsp:spPr>
        <a:xfrm>
          <a:off x="4723873" y="705292"/>
          <a:ext cx="1316982" cy="131698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92B11D-D1E1-4AC8-AF47-B6D962E87EC6}">
      <dsp:nvSpPr>
        <dsp:cNvPr id="0" name=""/>
        <dsp:cNvSpPr/>
      </dsp:nvSpPr>
      <dsp:spPr>
        <a:xfrm>
          <a:off x="5004541" y="985970"/>
          <a:ext cx="755645" cy="75564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F75A5E-556A-4628-9108-04C8B9959A0B}">
      <dsp:nvSpPr>
        <dsp:cNvPr id="0" name=""/>
        <dsp:cNvSpPr/>
      </dsp:nvSpPr>
      <dsp:spPr>
        <a:xfrm>
          <a:off x="4255135" y="2152028"/>
          <a:ext cx="215898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Scenario</a:t>
          </a:r>
        </a:p>
      </dsp:txBody>
      <dsp:txXfrm>
        <a:off x="4255135" y="2152028"/>
        <a:ext cx="2158987" cy="720000"/>
      </dsp:txXfrm>
    </dsp:sp>
    <dsp:sp modelId="{19744A12-1998-47FE-80F7-497F7BCFD766}">
      <dsp:nvSpPr>
        <dsp:cNvPr id="0" name=""/>
        <dsp:cNvSpPr/>
      </dsp:nvSpPr>
      <dsp:spPr>
        <a:xfrm>
          <a:off x="576598" y="3063686"/>
          <a:ext cx="1316982" cy="131698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1CB8F-D8DC-4B0F-A635-C03FCBD97D7B}">
      <dsp:nvSpPr>
        <dsp:cNvPr id="0" name=""/>
        <dsp:cNvSpPr/>
      </dsp:nvSpPr>
      <dsp:spPr>
        <a:xfrm>
          <a:off x="857266" y="3344354"/>
          <a:ext cx="755645" cy="75564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B69F1-4863-4596-9331-968B36406167}">
      <dsp:nvSpPr>
        <dsp:cNvPr id="0" name=""/>
        <dsp:cNvSpPr/>
      </dsp:nvSpPr>
      <dsp:spPr>
        <a:xfrm>
          <a:off x="53324" y="4449724"/>
          <a:ext cx="215898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Participants</a:t>
          </a:r>
        </a:p>
      </dsp:txBody>
      <dsp:txXfrm>
        <a:off x="53324" y="4449724"/>
        <a:ext cx="2158987" cy="720000"/>
      </dsp:txXfrm>
    </dsp:sp>
    <dsp:sp modelId="{3E687B52-3D26-400A-AC6C-1F0B192791ED}">
      <dsp:nvSpPr>
        <dsp:cNvPr id="0" name=""/>
        <dsp:cNvSpPr/>
      </dsp:nvSpPr>
      <dsp:spPr>
        <a:xfrm>
          <a:off x="3113408" y="3066254"/>
          <a:ext cx="1316982" cy="131698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843ADC-4577-40BB-8A0E-C954DB430160}">
      <dsp:nvSpPr>
        <dsp:cNvPr id="0" name=""/>
        <dsp:cNvSpPr/>
      </dsp:nvSpPr>
      <dsp:spPr>
        <a:xfrm>
          <a:off x="3394077" y="3346923"/>
          <a:ext cx="755645" cy="75564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ED5C2-A109-4CBB-A2A4-4E3B8DE62F88}">
      <dsp:nvSpPr>
        <dsp:cNvPr id="0" name=""/>
        <dsp:cNvSpPr/>
      </dsp:nvSpPr>
      <dsp:spPr>
        <a:xfrm>
          <a:off x="2692406" y="4449724"/>
          <a:ext cx="215898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Review Exercise Documentation</a:t>
          </a:r>
        </a:p>
      </dsp:txBody>
      <dsp:txXfrm>
        <a:off x="2692406" y="4449724"/>
        <a:ext cx="2158987" cy="720000"/>
      </dsp:txXfrm>
    </dsp:sp>
    <dsp:sp modelId="{1919158C-5D52-48C5-9058-0117A3C97C5F}">
      <dsp:nvSpPr>
        <dsp:cNvPr id="0" name=""/>
        <dsp:cNvSpPr/>
      </dsp:nvSpPr>
      <dsp:spPr>
        <a:xfrm>
          <a:off x="5650219" y="3066254"/>
          <a:ext cx="1316982" cy="131698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C0E1B-7926-449C-84C9-748EBE10FCD7}">
      <dsp:nvSpPr>
        <dsp:cNvPr id="0" name=""/>
        <dsp:cNvSpPr/>
      </dsp:nvSpPr>
      <dsp:spPr>
        <a:xfrm>
          <a:off x="5930887" y="3346923"/>
          <a:ext cx="755645" cy="75564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DE697D-BEBE-469E-AD8C-70BDB2EDDA4E}">
      <dsp:nvSpPr>
        <dsp:cNvPr id="0" name=""/>
        <dsp:cNvSpPr/>
      </dsp:nvSpPr>
      <dsp:spPr>
        <a:xfrm>
          <a:off x="5229216" y="4449724"/>
          <a:ext cx="215898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Local Issues and Concerns</a:t>
          </a:r>
        </a:p>
      </dsp:txBody>
      <dsp:txXfrm>
        <a:off x="5229216" y="4449724"/>
        <a:ext cx="2158987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474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4749"/>
        <a:ext cx="7478866" cy="982800"/>
      </dsp:txXfrm>
    </dsp:sp>
    <dsp:sp modelId="{F351AF17-8CD1-4D0C-A5CF-F8805CD02084}">
      <dsp:nvSpPr>
        <dsp:cNvPr id="0" name=""/>
        <dsp:cNvSpPr/>
      </dsp:nvSpPr>
      <dsp:spPr>
        <a:xfrm>
          <a:off x="373943" y="4050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75094"/>
        <a:ext cx="5166036" cy="639310"/>
      </dsp:txXfrm>
    </dsp:sp>
    <dsp:sp modelId="{7C1C02E5-F2D8-475F-893D-E3934D6F0D24}">
      <dsp:nvSpPr>
        <dsp:cNvPr id="0" name=""/>
        <dsp:cNvSpPr/>
      </dsp:nvSpPr>
      <dsp:spPr>
        <a:xfrm>
          <a:off x="0" y="186138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861389"/>
        <a:ext cx="7478866" cy="982800"/>
      </dsp:txXfrm>
    </dsp:sp>
    <dsp:sp modelId="{6F4C0C30-30F9-4D90-8B13-4B11C95D858D}">
      <dsp:nvSpPr>
        <dsp:cNvPr id="0" name=""/>
        <dsp:cNvSpPr/>
      </dsp:nvSpPr>
      <dsp:spPr>
        <a:xfrm>
          <a:off x="373943" y="150714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1541734"/>
        <a:ext cx="5166036" cy="639310"/>
      </dsp:txXfrm>
    </dsp:sp>
    <dsp:sp modelId="{6054AC71-CB3F-4E26-A3E0-4984E0E9AEAE}">
      <dsp:nvSpPr>
        <dsp:cNvPr id="0" name=""/>
        <dsp:cNvSpPr/>
      </dsp:nvSpPr>
      <dsp:spPr>
        <a:xfrm>
          <a:off x="0" y="332802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328029"/>
        <a:ext cx="7478866" cy="982800"/>
      </dsp:txXfrm>
    </dsp:sp>
    <dsp:sp modelId="{59AD1F60-A43F-4253-8991-EB6406633315}">
      <dsp:nvSpPr>
        <dsp:cNvPr id="0" name=""/>
        <dsp:cNvSpPr/>
      </dsp:nvSpPr>
      <dsp:spPr>
        <a:xfrm>
          <a:off x="373943" y="297378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3008374"/>
        <a:ext cx="5166036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4169A-ED81-4265-AF05-C35301126E5F}">
      <dsp:nvSpPr>
        <dsp:cNvPr id="0" name=""/>
        <dsp:cNvSpPr/>
      </dsp:nvSpPr>
      <dsp:spPr>
        <a:xfrm>
          <a:off x="1431011" y="532994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0031D-2B78-4381-A551-DD7053127DB5}">
      <dsp:nvSpPr>
        <dsp:cNvPr id="0" name=""/>
        <dsp:cNvSpPr/>
      </dsp:nvSpPr>
      <dsp:spPr>
        <a:xfrm>
          <a:off x="1727584" y="829558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87CA10-A6D8-4B85-B850-25DD88FF984C}">
      <dsp:nvSpPr>
        <dsp:cNvPr id="0" name=""/>
        <dsp:cNvSpPr/>
      </dsp:nvSpPr>
      <dsp:spPr>
        <a:xfrm>
          <a:off x="752133" y="2052630"/>
          <a:ext cx="274936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Logistics</a:t>
          </a:r>
        </a:p>
      </dsp:txBody>
      <dsp:txXfrm>
        <a:off x="752133" y="2052630"/>
        <a:ext cx="2749369" cy="720000"/>
      </dsp:txXfrm>
    </dsp:sp>
    <dsp:sp modelId="{BA38477F-DAEA-4C00-83DE-834888BEA60A}">
      <dsp:nvSpPr>
        <dsp:cNvPr id="0" name=""/>
        <dsp:cNvSpPr/>
      </dsp:nvSpPr>
      <dsp:spPr>
        <a:xfrm>
          <a:off x="4345595" y="523531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E8E0B9-7DFB-4B92-BB1A-8F0890DD8015}">
      <dsp:nvSpPr>
        <dsp:cNvPr id="0" name=""/>
        <dsp:cNvSpPr/>
      </dsp:nvSpPr>
      <dsp:spPr>
        <a:xfrm>
          <a:off x="4642168" y="820088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DE7653-26D2-4E9F-95F6-05C7F7461AC8}">
      <dsp:nvSpPr>
        <dsp:cNvPr id="0" name=""/>
        <dsp:cNvSpPr/>
      </dsp:nvSpPr>
      <dsp:spPr>
        <a:xfrm>
          <a:off x="3900735" y="2091474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Schedule </a:t>
          </a:r>
        </a:p>
      </dsp:txBody>
      <dsp:txXfrm>
        <a:off x="3900735" y="2091474"/>
        <a:ext cx="2281331" cy="720000"/>
      </dsp:txXfrm>
    </dsp:sp>
    <dsp:sp modelId="{0003D41E-BB00-48F5-9B17-B70284853D9C}">
      <dsp:nvSpPr>
        <dsp:cNvPr id="0" name=""/>
        <dsp:cNvSpPr/>
      </dsp:nvSpPr>
      <dsp:spPr>
        <a:xfrm>
          <a:off x="1431011" y="2792856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157040-8E9F-4F0D-95BE-8EB14A94B80C}">
      <dsp:nvSpPr>
        <dsp:cNvPr id="0" name=""/>
        <dsp:cNvSpPr/>
      </dsp:nvSpPr>
      <dsp:spPr>
        <a:xfrm>
          <a:off x="1727584" y="3089439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CB48DF-B270-4997-8552-47B745911A46}">
      <dsp:nvSpPr>
        <dsp:cNvPr id="0" name=""/>
        <dsp:cNvSpPr/>
      </dsp:nvSpPr>
      <dsp:spPr>
        <a:xfrm>
          <a:off x="986152" y="4340690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Staffing</a:t>
          </a:r>
        </a:p>
      </dsp:txBody>
      <dsp:txXfrm>
        <a:off x="986152" y="4340690"/>
        <a:ext cx="2281331" cy="720000"/>
      </dsp:txXfrm>
    </dsp:sp>
    <dsp:sp modelId="{42F64F60-08E7-4E4E-8483-623916FC8456}">
      <dsp:nvSpPr>
        <dsp:cNvPr id="0" name=""/>
        <dsp:cNvSpPr/>
      </dsp:nvSpPr>
      <dsp:spPr>
        <a:xfrm>
          <a:off x="4111576" y="2792856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D58DA-383A-4111-B233-C72DCBBA2C78}">
      <dsp:nvSpPr>
        <dsp:cNvPr id="0" name=""/>
        <dsp:cNvSpPr/>
      </dsp:nvSpPr>
      <dsp:spPr>
        <a:xfrm>
          <a:off x="4408149" y="3089439"/>
          <a:ext cx="798465" cy="79846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7474E-F761-44B8-BEDE-F7F328ADB3E5}">
      <dsp:nvSpPr>
        <dsp:cNvPr id="0" name=""/>
        <dsp:cNvSpPr/>
      </dsp:nvSpPr>
      <dsp:spPr>
        <a:xfrm>
          <a:off x="3666716" y="4340690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Planning Timeline</a:t>
          </a:r>
        </a:p>
      </dsp:txBody>
      <dsp:txXfrm>
        <a:off x="3666716" y="4340690"/>
        <a:ext cx="2281331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10/9/2020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41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8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623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22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37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711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500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789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50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39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889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00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001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59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0457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573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665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3705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0880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9177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4021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3090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5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0839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38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00424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503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3089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7194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78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0813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41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6513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3381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2672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253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2464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610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1517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5158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7811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30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82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3742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8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209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243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061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1319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1543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0300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1667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90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759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94172" y="1066800"/>
            <a:ext cx="5535395" cy="562280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</a:t>
            </a:r>
          </a:p>
          <a:p>
            <a:pPr marL="222250" lvl="1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meeting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meeting, including this slide.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3.5 in the HSEEP Doctrine, January 2020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FCB38D-859A-481D-9FB3-D2E0321F4E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813435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0744810"/>
              </p:ext>
            </p:extLst>
          </p:nvPr>
        </p:nvGraphicFramePr>
        <p:xfrm>
          <a:off x="832567" y="1253331"/>
          <a:ext cx="747886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5835708" cy="2507668"/>
          </a:xfrm>
        </p:spPr>
        <p:txBody>
          <a:bodyPr anchor="ctr">
            <a:no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[Overview of the scenario and any details that need to be discussed]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Explosion">
            <a:extLst>
              <a:ext uri="{FF2B5EF4-FFF2-40B4-BE49-F238E27FC236}">
                <a16:creationId xmlns:a16="http://schemas.microsoft.com/office/drawing/2014/main" id="{D45C216E-48DA-420A-857B-F7E50CFD8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36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1749D1B-7D4D-4E02-A466-024A33B9E1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Exercise Participants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5AEE9D-8631-4F46-925E-B6E76D25EDA6}"/>
              </a:ext>
            </a:extLst>
          </p:cNvPr>
          <p:cNvGraphicFramePr>
            <a:graphicFrameLocks noGrp="1"/>
          </p:cNvGraphicFramePr>
          <p:nvPr/>
        </p:nvGraphicFramePr>
        <p:xfrm>
          <a:off x="489687" y="13716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Graphic 9" descr="Connections">
            <a:extLst>
              <a:ext uri="{FF2B5EF4-FFF2-40B4-BE49-F238E27FC236}">
                <a16:creationId xmlns:a16="http://schemas.microsoft.com/office/drawing/2014/main" id="{4CD7CBB5-318B-40CE-9106-173413343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41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176" y="190394"/>
            <a:ext cx="6751259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Review Exercise Documentation</a:t>
            </a:r>
          </a:p>
        </p:txBody>
      </p:sp>
      <p:sp>
        <p:nvSpPr>
          <p:cNvPr id="23557" name="Content Placeholder 5"/>
          <p:cNvSpPr>
            <a:spLocks noGrp="1"/>
          </p:cNvSpPr>
          <p:nvPr>
            <p:ph idx="1"/>
          </p:nvPr>
        </p:nvSpPr>
        <p:spPr>
          <a:xfrm>
            <a:off x="514376" y="1534886"/>
            <a:ext cx="5353024" cy="3788227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+mn-lt"/>
              </a:rPr>
              <a:t>[SitMan or ExPlan]</a:t>
            </a:r>
          </a:p>
          <a:p>
            <a:pPr lvl="0"/>
            <a:r>
              <a:rPr lang="en-US" dirty="0">
                <a:highlight>
                  <a:srgbClr val="FFFF00"/>
                </a:highlight>
                <a:latin typeface="+mn-lt"/>
              </a:rPr>
              <a:t>[Facilitator Guide or C/E Handbook]</a:t>
            </a:r>
          </a:p>
          <a:p>
            <a:pPr lvl="0"/>
            <a:r>
              <a:rPr lang="en-US" dirty="0">
                <a:latin typeface="+mn-lt"/>
              </a:rPr>
              <a:t>EEGs</a:t>
            </a:r>
          </a:p>
          <a:p>
            <a:pPr lvl="0"/>
            <a:r>
              <a:rPr lang="en-US" dirty="0">
                <a:highlight>
                  <a:srgbClr val="FFFF00"/>
                </a:highlight>
                <a:latin typeface="+mn-lt"/>
              </a:rPr>
              <a:t>[Other documents as needed]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Graphic 4" descr="Books">
            <a:extLst>
              <a:ext uri="{FF2B5EF4-FFF2-40B4-BE49-F238E27FC236}">
                <a16:creationId xmlns:a16="http://schemas.microsoft.com/office/drawing/2014/main" id="{12717624-EBF1-45FB-8A4A-DDF4EBD3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703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Local Issues and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30" y="1981200"/>
            <a:ext cx="5408370" cy="2507668"/>
          </a:xfrm>
        </p:spPr>
        <p:txBody>
          <a:bodyPr anchor="ctr">
            <a:no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[Any issues, concerns, or sensitivities for discussion and consideration]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Map with pin">
            <a:extLst>
              <a:ext uri="{FF2B5EF4-FFF2-40B4-BE49-F238E27FC236}">
                <a16:creationId xmlns:a16="http://schemas.microsoft.com/office/drawing/2014/main" id="{9C120033-460F-49C8-BC34-E46AC9546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036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22EB-35F1-45FB-B739-F438E81B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30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  <a:ea typeface="+mn-ea"/>
              </a:rPr>
              <a:t>Exercise Development Discussion Points</a:t>
            </a:r>
            <a:endParaRPr lang="en-US" dirty="0"/>
          </a:p>
        </p:txBody>
      </p:sp>
      <p:graphicFrame>
        <p:nvGraphicFramePr>
          <p:cNvPr id="6" name="Content Placeholder 2" descr="Exercise Logistics, Exercise Schedule, Exercise Staffing, and Exercise Planning Timeline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990600"/>
          <a:ext cx="69342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9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914400"/>
            <a:ext cx="6629401" cy="4876800"/>
          </a:xfrm>
        </p:spPr>
        <p:txBody>
          <a:bodyPr anchor="ctr">
            <a:noAutofit/>
          </a:bodyPr>
          <a:lstStyle/>
          <a:p>
            <a:pPr lvl="0">
              <a:spcBef>
                <a:spcPts val="300"/>
              </a:spcBef>
            </a:pPr>
            <a:r>
              <a:rPr lang="en-US" sz="2000" dirty="0"/>
              <a:t>Exercise Location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[Venue arrangements, including location(s), setup, etc.]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[Any locations for designated exercise areas, such as exercise assembly area, observer/media area, etc.]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A/V Requirements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[A/V arrangements, such as screens,          microphones, etc.]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Supplies, Food, and Refreshment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Badging and Identification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[Table/Breakout Identification]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[Badging and identification arrangements]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Parking and Transportation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[Parking and transportation arrangements]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Media, Public Affairs, and VIPs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Playbook">
            <a:extLst>
              <a:ext uri="{FF2B5EF4-FFF2-40B4-BE49-F238E27FC236}">
                <a16:creationId xmlns:a16="http://schemas.microsoft.com/office/drawing/2014/main" id="{A122A185-5736-4A33-BE4A-1E7E70EFC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9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/>
        </p:nvGraphicFramePr>
        <p:xfrm>
          <a:off x="476567" y="1640443"/>
          <a:ext cx="5866162" cy="352708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44860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73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Debrief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078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Staffing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0842"/>
            <a:ext cx="6327551" cy="4627766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Exercise Control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Lead or Senior Controller: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Safety Controller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: [Name/organization]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controllers as needed]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Exercise Evaluation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Lead Evaluator: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[Site/function-specific evaluators, as needed]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Other Exercise Support/Subject-Matter Experts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identified SMEs]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Staff As Needed]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Flowchar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Planning Timeline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7010"/>
              </p:ext>
            </p:extLst>
          </p:nvPr>
        </p:nvGraphicFramePr>
        <p:xfrm>
          <a:off x="381002" y="2202868"/>
          <a:ext cx="5866162" cy="2286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Exercise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Draft AAR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After-Action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AAR/IP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9770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Daily Calendar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6" y="2865143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72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566637" y="274362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latin typeface="+mj-lt"/>
                <a:ea typeface="+mj-ea"/>
                <a:cs typeface="+mj-cs"/>
              </a:rPr>
              <a:t>Final Planning Meeting (FPM)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126" name="Graphic 134" descr="Meeting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1869" y="1323623"/>
            <a:ext cx="4152000" cy="4152000"/>
          </a:xfrm>
          <a:prstGeom prst="rect">
            <a:avLst/>
          </a:prstGeom>
        </p:spPr>
      </p:pic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[Sponsor Jurisdiction/Organization]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Outstanding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880" y="2272149"/>
            <a:ext cx="5791200" cy="2313702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outstanding issues to address]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Exclamation mark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05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Action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35" y="1115117"/>
            <a:ext cx="5981603" cy="4627766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Distribute FPM minutes: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organization/individual], [Due date]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Finalize and distribute exercise documentation: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organization/individual], [Due date]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Finalize logistics: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organization/individual], [Due date]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[Additional action items]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Checklis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65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033221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0" name="Graphic 9" descr="Users">
            <a:extLst>
              <a:ext uri="{FF2B5EF4-FFF2-40B4-BE49-F238E27FC236}">
                <a16:creationId xmlns:a16="http://schemas.microsoft.com/office/drawing/2014/main" id="{97FED12C-5426-462F-BFBF-3670B306B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30" y="2286000"/>
            <a:ext cx="5033221" cy="2362200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/>
              <a:t>Breaks and lunch</a:t>
            </a:r>
          </a:p>
          <a:p>
            <a:pPr>
              <a:spcAft>
                <a:spcPts val="600"/>
              </a:spcAft>
            </a:pPr>
            <a:r>
              <a:rPr lang="en-US" dirty="0"/>
              <a:t>Microphones (if applicable)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Smart Phone">
            <a:extLst>
              <a:ext uri="{FF2B5EF4-FFF2-40B4-BE49-F238E27FC236}">
                <a16:creationId xmlns:a16="http://schemas.microsoft.com/office/drawing/2014/main" id="{9C94514E-D1AD-4C95-8C71-62238EA8B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8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Trusted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5562600" cy="4953000"/>
          </a:xfrm>
        </p:spPr>
        <p:txBody>
          <a:bodyPr anchor="ctr">
            <a:noAutofit/>
          </a:bodyPr>
          <a:lstStyle/>
          <a:p>
            <a:pPr lvl="0">
              <a:spcBef>
                <a:spcPts val="300"/>
              </a:spcBef>
            </a:pPr>
            <a:r>
              <a:rPr lang="en-US" sz="2000" dirty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pPr lvl="0">
              <a:spcBef>
                <a:spcPts val="300"/>
              </a:spcBef>
            </a:pPr>
            <a:r>
              <a:rPr lang="en-US" sz="2000" dirty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pPr lvl="0">
              <a:spcBef>
                <a:spcPts val="300"/>
              </a:spcBef>
            </a:pPr>
            <a:r>
              <a:rPr lang="en-US" sz="2000" dirty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pPr lvl="0">
              <a:spcBef>
                <a:spcPts val="300"/>
              </a:spcBef>
            </a:pPr>
            <a:r>
              <a:rPr lang="en-US" sz="2000" dirty="0">
                <a:cs typeface="Arial" charset="0"/>
              </a:rPr>
              <a:t>This document is not releasable to any public website.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Laptop Secure">
            <a:extLst>
              <a:ext uri="{FF2B5EF4-FFF2-40B4-BE49-F238E27FC236}">
                <a16:creationId xmlns:a16="http://schemas.microsoft.com/office/drawing/2014/main" id="{0B3A3B8A-E304-4CE9-9279-0F8524BB6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119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5989128" cy="60792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n-lt"/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4886"/>
            <a:ext cx="6163701" cy="3788227"/>
          </a:xfrm>
        </p:spPr>
        <p:txBody>
          <a:bodyPr anchor="ctr"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Welcome and Introductions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Planning Updates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Design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Development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Outstanding Issues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Action Items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35" name="Graphic 34" descr="History">
            <a:extLst>
              <a:ext uri="{FF2B5EF4-FFF2-40B4-BE49-F238E27FC236}">
                <a16:creationId xmlns:a16="http://schemas.microsoft.com/office/drawing/2014/main" id="{B2BE83BD-6147-4A54-BEAC-92DECD5A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Meeting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179" y="1371600"/>
            <a:ext cx="5033221" cy="3810000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dirty="0"/>
              <a:t>Exercise Design</a:t>
            </a:r>
          </a:p>
          <a:p>
            <a:pPr marL="284163" lvl="1" indent="-284163">
              <a:buFont typeface="Wingdings" panose="05000000000000000000" pitchFamily="2" charset="2"/>
              <a:buChar char="§"/>
            </a:pPr>
            <a:r>
              <a:rPr lang="en-US" dirty="0"/>
              <a:t>Review and approve all draft exercise material</a:t>
            </a:r>
          </a:p>
          <a:p>
            <a:pPr marL="0" indent="0">
              <a:buNone/>
            </a:pPr>
            <a:r>
              <a:rPr lang="en-US" dirty="0"/>
              <a:t>Exercise Development</a:t>
            </a:r>
          </a:p>
          <a:p>
            <a:pPr marL="284163" lvl="1" indent="-284163">
              <a:buFont typeface="Wingdings" panose="05000000000000000000" pitchFamily="2" charset="2"/>
              <a:buChar char="§"/>
            </a:pPr>
            <a:r>
              <a:rPr lang="en-US" dirty="0"/>
              <a:t>Understand and approve exercise processes and procedures</a:t>
            </a:r>
          </a:p>
          <a:p>
            <a:pPr marL="284163" lvl="1" indent="-284163">
              <a:buFont typeface="Wingdings" panose="05000000000000000000" pitchFamily="2" charset="2"/>
              <a:buChar char="§"/>
            </a:pPr>
            <a:r>
              <a:rPr lang="en-US" dirty="0"/>
              <a:t>Ensure all logistical requirements are met</a:t>
            </a:r>
          </a:p>
          <a:p>
            <a:pPr marL="0" indent="0">
              <a:buNone/>
            </a:pPr>
            <a:r>
              <a:rPr lang="en-US" dirty="0"/>
              <a:t>Discuss next steps and assign tasks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Illustrative pie chart (no data)">
            <a:extLst>
              <a:ext uri="{FF2B5EF4-FFF2-40B4-BE49-F238E27FC236}">
                <a16:creationId xmlns:a16="http://schemas.microsoft.com/office/drawing/2014/main" id="{CA917C26-362A-43F0-9061-B7B05E42E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14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Planning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30" y="1981200"/>
            <a:ext cx="5670537" cy="2507668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Outcomes of the Midterm Planning Meeting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[Outcomes of Master Scenario Events List (MSEL) Meeting, if held] </a:t>
            </a:r>
          </a:p>
          <a:p>
            <a:pPr>
              <a:spcAft>
                <a:spcPts val="600"/>
              </a:spcAft>
            </a:pPr>
            <a:r>
              <a:rPr lang="en-US" dirty="0"/>
              <a:t>Additional Updates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29217954-250C-41A4-BDA0-9F3BF5E54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933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D49D9-AE59-4D70-B6E9-68EAA9DDF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23525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  <a:ea typeface="+mn-ea"/>
              </a:rPr>
              <a:t>Exercise Design Discussion Points</a:t>
            </a:r>
            <a:endParaRPr lang="en-US" dirty="0"/>
          </a:p>
        </p:txBody>
      </p:sp>
      <p:graphicFrame>
        <p:nvGraphicFramePr>
          <p:cNvPr id="6" name="Content Placeholder 2" descr="Objectives and Aligned Capabilities, Scenario, Exercise Participants, Review Exercise Documentation, and Local Issues and Concerns.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267943"/>
              </p:ext>
            </p:extLst>
          </p:nvPr>
        </p:nvGraphicFramePr>
        <p:xfrm>
          <a:off x="533400" y="762000"/>
          <a:ext cx="7543800" cy="559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51804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930</Words>
  <Application>Microsoft Office PowerPoint</Application>
  <PresentationFormat>On-screen Show (4:3)</PresentationFormat>
  <Paragraphs>188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1_Office Theme</vt:lpstr>
      <vt:lpstr>2_Office Theme</vt:lpstr>
      <vt:lpstr>3_Office Theme</vt:lpstr>
      <vt:lpstr>4_Office Theme</vt:lpstr>
      <vt:lpstr>Directions for this Template</vt:lpstr>
      <vt:lpstr>Final Planning Meeting (FPM)</vt:lpstr>
      <vt:lpstr>Welcome and Introductions</vt:lpstr>
      <vt:lpstr>Administrative Remarks</vt:lpstr>
      <vt:lpstr>Trusted Agents</vt:lpstr>
      <vt:lpstr>Agenda</vt:lpstr>
      <vt:lpstr>Meeting Objectives</vt:lpstr>
      <vt:lpstr>Planning Updates</vt:lpstr>
      <vt:lpstr>Exercise Design Discussion Points</vt:lpstr>
      <vt:lpstr>Objectives and Aligned Capabilities</vt:lpstr>
      <vt:lpstr>Scenario</vt:lpstr>
      <vt:lpstr>Exercise Participants</vt:lpstr>
      <vt:lpstr>Review Exercise Documentation</vt:lpstr>
      <vt:lpstr>Local Issues and Concerns</vt:lpstr>
      <vt:lpstr>Exercise Development Discussion Points</vt:lpstr>
      <vt:lpstr>Exercise Logistics</vt:lpstr>
      <vt:lpstr>Exercise Schedule</vt:lpstr>
      <vt:lpstr>Exercise Staffing</vt:lpstr>
      <vt:lpstr>Exercise Planning Timeline</vt:lpstr>
      <vt:lpstr>Outstanding Issues</vt:lpstr>
      <vt:lpstr>Action Items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Planning Meeting (FPM) Template</dc:title>
  <dc:subject>Final Planning Meeting (FPM)</dc:subject>
  <dc:creator>DHS FEMA</dc:creator>
  <cp:keywords>FEMA; Final Planning Meeting; FPM; Template; Planning; HSEEP</cp:keywords>
  <cp:lastModifiedBy>Lynch, Jennifer</cp:lastModifiedBy>
  <cp:revision>55</cp:revision>
  <dcterms:created xsi:type="dcterms:W3CDTF">2016-11-30T15:42:34Z</dcterms:created>
  <dcterms:modified xsi:type="dcterms:W3CDTF">2020-10-09T22:20:02Z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