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  <p:sldMasterId id="2147483785" r:id="rId2"/>
    <p:sldMasterId id="2147483803" r:id="rId3"/>
    <p:sldMasterId id="2147483814" r:id="rId4"/>
    <p:sldMasterId id="2147483825" r:id="rId5"/>
  </p:sldMasterIdLst>
  <p:notesMasterIdLst>
    <p:notesMasterId r:id="rId26"/>
  </p:notesMasterIdLst>
  <p:handoutMasterIdLst>
    <p:handoutMasterId r:id="rId27"/>
  </p:handoutMasterIdLst>
  <p:sldIdLst>
    <p:sldId id="370" r:id="rId6"/>
    <p:sldId id="447" r:id="rId7"/>
    <p:sldId id="432" r:id="rId8"/>
    <p:sldId id="460" r:id="rId9"/>
    <p:sldId id="449" r:id="rId10"/>
    <p:sldId id="413" r:id="rId11"/>
    <p:sldId id="435" r:id="rId12"/>
    <p:sldId id="377" r:id="rId13"/>
    <p:sldId id="436" r:id="rId14"/>
    <p:sldId id="450" r:id="rId15"/>
    <p:sldId id="453" r:id="rId16"/>
    <p:sldId id="456" r:id="rId17"/>
    <p:sldId id="451" r:id="rId18"/>
    <p:sldId id="454" r:id="rId19"/>
    <p:sldId id="457" r:id="rId20"/>
    <p:sldId id="452" r:id="rId21"/>
    <p:sldId id="455" r:id="rId22"/>
    <p:sldId id="458" r:id="rId23"/>
    <p:sldId id="459" r:id="rId24"/>
    <p:sldId id="389" r:id="rId25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6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3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  <p:cmAuthor id="3" name="Ledbetter, Mark" initials="LM" lastIdx="2" clrIdx="2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003366"/>
    <a:srgbClr val="002F80"/>
    <a:srgbClr val="333333"/>
    <a:srgbClr val="00006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7" autoAdjust="0"/>
    <p:restoredTop sz="87024" autoAdjust="0"/>
  </p:normalViewPr>
  <p:slideViewPr>
    <p:cSldViewPr>
      <p:cViewPr varScale="1">
        <p:scale>
          <a:sx n="99" d="100"/>
          <a:sy n="99" d="100"/>
        </p:scale>
        <p:origin x="191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E745AD8E-6F53-4332-A4EB-1AD080F9748D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0BACC87E-BA40-4DBF-AF50-249BBD06B4F0}" type="parTrans" cxnId="{56FF0442-D3B0-43D0-875B-26C14DB5DC45}">
      <dgm:prSet/>
      <dgm:spPr/>
      <dgm:t>
        <a:bodyPr/>
        <a:lstStyle/>
        <a:p>
          <a:endParaRPr lang="en-US"/>
        </a:p>
      </dgm:t>
    </dgm:pt>
    <dgm:pt modelId="{067993CF-B0A3-489A-AEC7-76BA94A5265C}" type="sibTrans" cxnId="{56FF0442-D3B0-43D0-875B-26C14DB5DC45}">
      <dgm:prSet/>
      <dgm:spPr/>
      <dgm:t>
        <a:bodyPr/>
        <a:lstStyle/>
        <a:p>
          <a:endParaRPr lang="en-US"/>
        </a:p>
      </dgm:t>
    </dgm:pt>
    <dgm:pt modelId="{5A9D5995-9F83-49A4-A1C2-815C1020376E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EECED2C5-8E54-4949-BDDF-E98ADD477F89}" type="parTrans" cxnId="{633C38FA-FA51-4D44-BD18-E54C141A4B19}">
      <dgm:prSet/>
      <dgm:spPr/>
      <dgm:t>
        <a:bodyPr/>
        <a:lstStyle/>
        <a:p>
          <a:endParaRPr lang="en-US"/>
        </a:p>
      </dgm:t>
    </dgm:pt>
    <dgm:pt modelId="{7412C106-08B3-482C-A041-A37598E30987}" type="sibTrans" cxnId="{633C38FA-FA51-4D44-BD18-E54C141A4B19}">
      <dgm:prSet/>
      <dgm:spPr/>
      <dgm:t>
        <a:bodyPr/>
        <a:lstStyle/>
        <a:p>
          <a:endParaRPr lang="en-US"/>
        </a:p>
      </dgm:t>
    </dgm:pt>
    <dgm:pt modelId="{A439A8BB-8436-4041-98C3-C8F65285E832}">
      <dgm:prSet custT="1"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025E03CD-E610-4D92-B017-798A42D2E7DB}" type="parTrans" cxnId="{049CD859-1574-4DB9-88B9-2BF7D35B2CA5}">
      <dgm:prSet/>
      <dgm:spPr/>
      <dgm:t>
        <a:bodyPr/>
        <a:lstStyle/>
        <a:p>
          <a:endParaRPr lang="en-US"/>
        </a:p>
      </dgm:t>
    </dgm:pt>
    <dgm:pt modelId="{67D34126-E65D-4188-87F8-80C5FCADAFB4}" type="sibTrans" cxnId="{049CD859-1574-4DB9-88B9-2BF7D35B2CA5}">
      <dgm:prSet/>
      <dgm:spPr/>
      <dgm:t>
        <a:bodyPr/>
        <a:lstStyle/>
        <a:p>
          <a:endParaRPr lang="en-US"/>
        </a:p>
      </dgm:t>
    </dgm:pt>
    <dgm:pt modelId="{331C47A4-18F2-4ED9-BC16-75C008A0B346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6B993BCE-F5BC-4157-B4FB-C9B766DD707F}" type="parTrans" cxnId="{5E037831-DBD4-43EF-8AF9-602FC1713A2F}">
      <dgm:prSet/>
      <dgm:spPr/>
      <dgm:t>
        <a:bodyPr/>
        <a:lstStyle/>
        <a:p>
          <a:endParaRPr lang="en-US"/>
        </a:p>
      </dgm:t>
    </dgm:pt>
    <dgm:pt modelId="{D0EAC420-2D70-4A24-9FBE-C311004C5086}" type="sibTrans" cxnId="{5E037831-DBD4-43EF-8AF9-602FC1713A2F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F2CD75D6-B3D3-42F3-900A-6324CBC2E67D}" type="pres">
      <dgm:prSet presAssocID="{B59F9188-E18D-43FC-8C15-06CC157637A8}" presName="spaceBetweenRectangles" presStyleCnt="0"/>
      <dgm:spPr/>
    </dgm:pt>
    <dgm:pt modelId="{3E2BDEBE-4698-4938-AFD0-58C4678DB36B}" type="pres">
      <dgm:prSet presAssocID="{E745AD8E-6F53-4332-A4EB-1AD080F9748D}" presName="parentLin" presStyleCnt="0"/>
      <dgm:spPr/>
    </dgm:pt>
    <dgm:pt modelId="{D2CF5F70-CF2C-4052-B5E1-0D4E653A20C6}" type="pres">
      <dgm:prSet presAssocID="{E745AD8E-6F53-4332-A4EB-1AD080F9748D}" presName="parentLeftMargin" presStyleLbl="node1" presStyleIdx="0" presStyleCnt="3"/>
      <dgm:spPr/>
    </dgm:pt>
    <dgm:pt modelId="{E9E47162-20C0-4266-9B80-9D41E42823E0}" type="pres">
      <dgm:prSet presAssocID="{E745AD8E-6F53-4332-A4EB-1AD080F9748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A4AB5DE-3EB7-4EB5-9862-4A0FD9BB98F0}" type="pres">
      <dgm:prSet presAssocID="{E745AD8E-6F53-4332-A4EB-1AD080F9748D}" presName="negativeSpace" presStyleCnt="0"/>
      <dgm:spPr/>
    </dgm:pt>
    <dgm:pt modelId="{BE98D420-7D2D-4608-BAF5-4AEE14FD380E}" type="pres">
      <dgm:prSet presAssocID="{E745AD8E-6F53-4332-A4EB-1AD080F9748D}" presName="childText" presStyleLbl="conFgAcc1" presStyleIdx="1" presStyleCnt="3">
        <dgm:presLayoutVars>
          <dgm:bulletEnabled val="1"/>
        </dgm:presLayoutVars>
      </dgm:prSet>
      <dgm:spPr/>
    </dgm:pt>
    <dgm:pt modelId="{F86CFD89-E4D3-475F-9F6C-57C39D97D015}" type="pres">
      <dgm:prSet presAssocID="{067993CF-B0A3-489A-AEC7-76BA94A5265C}" presName="spaceBetweenRectangles" presStyleCnt="0"/>
      <dgm:spPr/>
    </dgm:pt>
    <dgm:pt modelId="{FD022246-3B84-4EBA-886B-E68F95E44F85}" type="pres">
      <dgm:prSet presAssocID="{A439A8BB-8436-4041-98C3-C8F65285E832}" presName="parentLin" presStyleCnt="0"/>
      <dgm:spPr/>
    </dgm:pt>
    <dgm:pt modelId="{D8F58815-E21B-4AD7-8CEF-197CD8301589}" type="pres">
      <dgm:prSet presAssocID="{A439A8BB-8436-4041-98C3-C8F65285E832}" presName="parentLeftMargin" presStyleLbl="node1" presStyleIdx="1" presStyleCnt="3"/>
      <dgm:spPr/>
    </dgm:pt>
    <dgm:pt modelId="{D9CA552E-E90E-4AF7-AC55-B5759738ED7C}" type="pres">
      <dgm:prSet presAssocID="{A439A8BB-8436-4041-98C3-C8F65285E83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96ED67E-42AB-4CD2-9C80-79AC0D736590}" type="pres">
      <dgm:prSet presAssocID="{A439A8BB-8436-4041-98C3-C8F65285E832}" presName="negativeSpace" presStyleCnt="0"/>
      <dgm:spPr/>
    </dgm:pt>
    <dgm:pt modelId="{7B8A9158-EDB1-4EE1-B23B-A8DB84D8762E}" type="pres">
      <dgm:prSet presAssocID="{A439A8BB-8436-4041-98C3-C8F65285E83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42BD0925-B1E4-4360-AEB4-E46EBB22EAA8}" type="presOf" srcId="{331C47A4-18F2-4ED9-BC16-75C008A0B346}" destId="{7B8A9158-EDB1-4EE1-B23B-A8DB84D8762E}" srcOrd="0" destOrd="0" presId="urn:microsoft.com/office/officeart/2005/8/layout/list1"/>
    <dgm:cxn modelId="{5E037831-DBD4-43EF-8AF9-602FC1713A2F}" srcId="{A439A8BB-8436-4041-98C3-C8F65285E832}" destId="{331C47A4-18F2-4ED9-BC16-75C008A0B346}" srcOrd="0" destOrd="0" parTransId="{6B993BCE-F5BC-4157-B4FB-C9B766DD707F}" sibTransId="{D0EAC420-2D70-4A24-9FBE-C311004C5086}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6610433E-E2C1-4FDA-8F4B-3D4B7499B825}" type="presOf" srcId="{E745AD8E-6F53-4332-A4EB-1AD080F9748D}" destId="{E9E47162-20C0-4266-9B80-9D41E42823E0}" srcOrd="1" destOrd="0" presId="urn:microsoft.com/office/officeart/2005/8/layout/list1"/>
    <dgm:cxn modelId="{56FF0442-D3B0-43D0-875B-26C14DB5DC45}" srcId="{3A05E715-11D5-48AE-AA93-77A4F91088DB}" destId="{E745AD8E-6F53-4332-A4EB-1AD080F9748D}" srcOrd="1" destOrd="0" parTransId="{0BACC87E-BA40-4DBF-AF50-249BBD06B4F0}" sibTransId="{067993CF-B0A3-489A-AEC7-76BA94A5265C}"/>
    <dgm:cxn modelId="{193EBB62-3E8B-4FF2-B444-1AA5F93AD8C4}" type="presOf" srcId="{A439A8BB-8436-4041-98C3-C8F65285E832}" destId="{D8F58815-E21B-4AD7-8CEF-197CD8301589}" srcOrd="0" destOrd="0" presId="urn:microsoft.com/office/officeart/2005/8/layout/list1"/>
    <dgm:cxn modelId="{938C504A-C25B-4CBD-80C8-A64137D894AE}" type="presOf" srcId="{E745AD8E-6F53-4332-A4EB-1AD080F9748D}" destId="{D2CF5F70-CF2C-4052-B5E1-0D4E653A20C6}" srcOrd="0" destOrd="0" presId="urn:microsoft.com/office/officeart/2005/8/layout/list1"/>
    <dgm:cxn modelId="{049CD859-1574-4DB9-88B9-2BF7D35B2CA5}" srcId="{3A05E715-11D5-48AE-AA93-77A4F91088DB}" destId="{A439A8BB-8436-4041-98C3-C8F65285E832}" srcOrd="2" destOrd="0" parTransId="{025E03CD-E610-4D92-B017-798A42D2E7DB}" sibTransId="{67D34126-E65D-4188-87F8-80C5FCADAFB4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719A3CB0-CCC0-4396-9E39-6673AD2E6F3B}" type="presOf" srcId="{A439A8BB-8436-4041-98C3-C8F65285E832}" destId="{D9CA552E-E90E-4AF7-AC55-B5759738ED7C}" srcOrd="1" destOrd="0" presId="urn:microsoft.com/office/officeart/2005/8/layout/list1"/>
    <dgm:cxn modelId="{549564B5-DBAB-41C0-84F9-3DD7FAC29D3F}" type="presOf" srcId="{5A9D5995-9F83-49A4-A1C2-815C1020376E}" destId="{BE98D420-7D2D-4608-BAF5-4AEE14FD380E}" srcOrd="0" destOrd="0" presId="urn:microsoft.com/office/officeart/2005/8/layout/list1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633C38FA-FA51-4D44-BD18-E54C141A4B19}" srcId="{E745AD8E-6F53-4332-A4EB-1AD080F9748D}" destId="{5A9D5995-9F83-49A4-A1C2-815C1020376E}" srcOrd="0" destOrd="0" parTransId="{EECED2C5-8E54-4949-BDDF-E98ADD477F89}" sibTransId="{7412C106-08B3-482C-A041-A37598E30987}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E6978838-FD9B-4309-BE96-C50BF46116C8}" type="presParOf" srcId="{ACC3CEB4-D378-478F-9D58-2905026D0CFE}" destId="{F2CD75D6-B3D3-42F3-900A-6324CBC2E67D}" srcOrd="3" destOrd="0" presId="urn:microsoft.com/office/officeart/2005/8/layout/list1"/>
    <dgm:cxn modelId="{D9D4706D-52C7-403A-9D6D-27C20F3E292C}" type="presParOf" srcId="{ACC3CEB4-D378-478F-9D58-2905026D0CFE}" destId="{3E2BDEBE-4698-4938-AFD0-58C4678DB36B}" srcOrd="4" destOrd="0" presId="urn:microsoft.com/office/officeart/2005/8/layout/list1"/>
    <dgm:cxn modelId="{94B896A8-0A11-41BC-A569-BF99401C9B2A}" type="presParOf" srcId="{3E2BDEBE-4698-4938-AFD0-58C4678DB36B}" destId="{D2CF5F70-CF2C-4052-B5E1-0D4E653A20C6}" srcOrd="0" destOrd="0" presId="urn:microsoft.com/office/officeart/2005/8/layout/list1"/>
    <dgm:cxn modelId="{EE145D16-8D8E-4042-B901-A92D490377F8}" type="presParOf" srcId="{3E2BDEBE-4698-4938-AFD0-58C4678DB36B}" destId="{E9E47162-20C0-4266-9B80-9D41E42823E0}" srcOrd="1" destOrd="0" presId="urn:microsoft.com/office/officeart/2005/8/layout/list1"/>
    <dgm:cxn modelId="{F3FD713F-9601-437A-B0C3-CCACE99855C3}" type="presParOf" srcId="{ACC3CEB4-D378-478F-9D58-2905026D0CFE}" destId="{2A4AB5DE-3EB7-4EB5-9862-4A0FD9BB98F0}" srcOrd="5" destOrd="0" presId="urn:microsoft.com/office/officeart/2005/8/layout/list1"/>
    <dgm:cxn modelId="{83799963-742F-4E4A-8A64-3898CF63B70E}" type="presParOf" srcId="{ACC3CEB4-D378-478F-9D58-2905026D0CFE}" destId="{BE98D420-7D2D-4608-BAF5-4AEE14FD380E}" srcOrd="6" destOrd="0" presId="urn:microsoft.com/office/officeart/2005/8/layout/list1"/>
    <dgm:cxn modelId="{C1F1902F-64B0-48EF-8100-5953366D012C}" type="presParOf" srcId="{ACC3CEB4-D378-478F-9D58-2905026D0CFE}" destId="{F86CFD89-E4D3-475F-9F6C-57C39D97D015}" srcOrd="7" destOrd="0" presId="urn:microsoft.com/office/officeart/2005/8/layout/list1"/>
    <dgm:cxn modelId="{8BDDF7F2-577E-42C1-BC38-83EBAFDFDF4F}" type="presParOf" srcId="{ACC3CEB4-D378-478F-9D58-2905026D0CFE}" destId="{FD022246-3B84-4EBA-886B-E68F95E44F85}" srcOrd="8" destOrd="0" presId="urn:microsoft.com/office/officeart/2005/8/layout/list1"/>
    <dgm:cxn modelId="{6856D7D1-B83B-4F90-93EE-F5683E11B69E}" type="presParOf" srcId="{FD022246-3B84-4EBA-886B-E68F95E44F85}" destId="{D8F58815-E21B-4AD7-8CEF-197CD8301589}" srcOrd="0" destOrd="0" presId="urn:microsoft.com/office/officeart/2005/8/layout/list1"/>
    <dgm:cxn modelId="{0E5F74C6-7844-4FBB-A309-8416803EB12C}" type="presParOf" srcId="{FD022246-3B84-4EBA-886B-E68F95E44F85}" destId="{D9CA552E-E90E-4AF7-AC55-B5759738ED7C}" srcOrd="1" destOrd="0" presId="urn:microsoft.com/office/officeart/2005/8/layout/list1"/>
    <dgm:cxn modelId="{138EAA50-2EB0-4079-AD0B-036346C89ACB}" type="presParOf" srcId="{ACC3CEB4-D378-478F-9D58-2905026D0CFE}" destId="{796ED67E-42AB-4CD2-9C80-79AC0D736590}" srcOrd="9" destOrd="0" presId="urn:microsoft.com/office/officeart/2005/8/layout/list1"/>
    <dgm:cxn modelId="{75200745-B949-4B0E-B228-07C79BCA1B16}" type="presParOf" srcId="{ACC3CEB4-D378-478F-9D58-2905026D0CFE}" destId="{7B8A9158-EDB1-4EE1-B23B-A8DB84D8762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507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5076"/>
        <a:ext cx="8229600" cy="1023750"/>
      </dsp:txXfrm>
    </dsp:sp>
    <dsp:sp modelId="{F351AF17-8CD1-4D0C-A5CF-F8805CD02084}">
      <dsp:nvSpPr>
        <dsp:cNvPr id="0" name=""/>
        <dsp:cNvSpPr/>
      </dsp:nvSpPr>
      <dsp:spPr>
        <a:xfrm>
          <a:off x="411480" y="1131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48783"/>
        <a:ext cx="5685786" cy="692586"/>
      </dsp:txXfrm>
    </dsp:sp>
    <dsp:sp modelId="{BE98D420-7D2D-4608-BAF5-4AEE14FD380E}">
      <dsp:nvSpPr>
        <dsp:cNvPr id="0" name=""/>
        <dsp:cNvSpPr/>
      </dsp:nvSpPr>
      <dsp:spPr>
        <a:xfrm>
          <a:off x="0" y="194298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942986"/>
        <a:ext cx="8229600" cy="1023750"/>
      </dsp:txXfrm>
    </dsp:sp>
    <dsp:sp modelId="{E9E47162-20C0-4266-9B80-9D41E42823E0}">
      <dsp:nvSpPr>
        <dsp:cNvPr id="0" name=""/>
        <dsp:cNvSpPr/>
      </dsp:nvSpPr>
      <dsp:spPr>
        <a:xfrm>
          <a:off x="411480" y="155922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1596693"/>
        <a:ext cx="5685786" cy="692586"/>
      </dsp:txXfrm>
    </dsp:sp>
    <dsp:sp modelId="{7B8A9158-EDB1-4EE1-B23B-A8DB84D8762E}">
      <dsp:nvSpPr>
        <dsp:cNvPr id="0" name=""/>
        <dsp:cNvSpPr/>
      </dsp:nvSpPr>
      <dsp:spPr>
        <a:xfrm>
          <a:off x="0" y="3490896"/>
          <a:ext cx="8229600" cy="102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41528" rIns="63870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490896"/>
        <a:ext cx="8229600" cy="1023750"/>
      </dsp:txXfrm>
    </dsp:sp>
    <dsp:sp modelId="{D9CA552E-E90E-4AF7-AC55-B5759738ED7C}">
      <dsp:nvSpPr>
        <dsp:cNvPr id="0" name=""/>
        <dsp:cNvSpPr/>
      </dsp:nvSpPr>
      <dsp:spPr>
        <a:xfrm>
          <a:off x="411480" y="3107136"/>
          <a:ext cx="576072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48947" y="3144603"/>
        <a:ext cx="5685786" cy="692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C5D40E73-B5EA-40DB-9472-D44928AED9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102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B95F7A35-4070-4D7D-B2E6-35D866B628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7575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32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827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748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152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55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423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364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9972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200"/>
            </a:lvl1pPr>
            <a:lvl2pPr>
              <a:spcBef>
                <a:spcPts val="600"/>
              </a:spcBef>
              <a:defRPr sz="2200"/>
            </a:lvl2pPr>
            <a:lvl3pPr>
              <a:spcBef>
                <a:spcPts val="600"/>
              </a:spcBef>
              <a:defRPr sz="2200"/>
            </a:lvl3pPr>
            <a:lvl4pPr>
              <a:spcBef>
                <a:spcPts val="600"/>
              </a:spcBef>
              <a:defRPr sz="2200"/>
            </a:lvl4pPr>
            <a:lvl5pPr>
              <a:spcBef>
                <a:spcPts val="600"/>
              </a:spcBef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8747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64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8222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519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391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719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1621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0086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6348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0040" y="356616"/>
            <a:ext cx="8229600" cy="70408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47472" y="1143000"/>
            <a:ext cx="8186928" cy="9144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8689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9824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073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45598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059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60717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22977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660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88831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93114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03817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2820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88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0024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873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59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736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095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453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5042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3100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97667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192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4140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3608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75212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9115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14671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9094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5126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1020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Insert your organization's logo here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descr="Placeholder of sponsor logo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349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 descr="Placeholder of sponsor logo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262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descr="Placeholder of sponsor logo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70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0684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59636" y="1203581"/>
            <a:ext cx="5569932" cy="48898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 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exercise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exercise, including this slide.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/>
              <a:t>For further information see Table 2.5 </a:t>
            </a:r>
            <a:r>
              <a:rPr lang="en-US" sz="2000" b="1" i="1" dirty="0"/>
              <a:t>in the HSEEP Doctrine, January 2020.</a:t>
            </a: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1: 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[Title]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Date and Time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[Overview of Module 1]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[Include as much information as possible directly from the Situation Manual (SitMan)]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[Accompany the text with photographs and graphics as appropriate]</a:t>
            </a:r>
          </a:p>
          <a:p>
            <a:endParaRPr lang="en-US" sz="2400" dirty="0"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0F3FB1-38E0-4BA3-8741-B22C914DD714}"/>
              </a:ext>
            </a:extLst>
          </p:cNvPr>
          <p:cNvSpPr txBox="1"/>
          <p:nvPr/>
        </p:nvSpPr>
        <p:spPr>
          <a:xfrm>
            <a:off x="6794504" y="2828835"/>
            <a:ext cx="770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+mj-lt"/>
              </a:rPr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41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1: Key Issues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[Key points of the scenario in this module]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Key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6924" y="2680884"/>
            <a:ext cx="1570561" cy="15705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828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1: Discussion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[Time allotted]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[Breakout groups (if applicable)]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[Plenary session (if applicable)]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[Discussion Questions]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ustomer review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92755" y="2743200"/>
            <a:ext cx="1432045" cy="14320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354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2: 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[Title]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Date and Time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[Overview of Module 1]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[Include as much information as possible directly from the Situation Manual (SitMan)]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[Accompany the text with photographs and graphics as appropriate]</a:t>
            </a:r>
          </a:p>
          <a:p>
            <a:endParaRPr lang="en-US" sz="2400" dirty="0"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0F3FB1-38E0-4BA3-8741-B22C914DD714}"/>
              </a:ext>
            </a:extLst>
          </p:cNvPr>
          <p:cNvSpPr txBox="1"/>
          <p:nvPr/>
        </p:nvSpPr>
        <p:spPr>
          <a:xfrm>
            <a:off x="6794504" y="2828835"/>
            <a:ext cx="770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+mj-lt"/>
              </a:rPr>
              <a:t>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92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2: Key Issues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[Key points of the scenario in this module]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Key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6924" y="2680884"/>
            <a:ext cx="1570561" cy="15705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495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2: Discussion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[Time allotted]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[Breakout groups (if applicable)]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[Plenary session (if applicable)]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[Discussion Questions]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ustomer review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92755" y="2743200"/>
            <a:ext cx="1432045" cy="14320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238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3: 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[Title]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Date and Time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[Overview of Module 1]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[Include as much information as possible directly from the Situation Manual (SitMan)]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[Accompany the text with photographs and graphics as appropriate]</a:t>
            </a:r>
          </a:p>
          <a:p>
            <a:endParaRPr lang="en-US" sz="2400" dirty="0"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0F3FB1-38E0-4BA3-8741-B22C914DD714}"/>
              </a:ext>
            </a:extLst>
          </p:cNvPr>
          <p:cNvSpPr txBox="1"/>
          <p:nvPr/>
        </p:nvSpPr>
        <p:spPr>
          <a:xfrm>
            <a:off x="6794504" y="2828835"/>
            <a:ext cx="770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+mj-lt"/>
              </a:rPr>
              <a:t>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839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3: Key Issues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[Key points of the scenario in this module]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Key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6924" y="2680884"/>
            <a:ext cx="1570561" cy="15705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119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Module 3: Discussion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[Time allotted]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[Breakout groups (if applicable)]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[Plenary session (if applicable)]</a:t>
            </a:r>
          </a:p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[Discussion Questions]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ustomer review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92755" y="2743200"/>
            <a:ext cx="1432045" cy="14320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44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Hotwash</a:t>
            </a:r>
            <a:endParaRPr lang="en-US" sz="3600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7" y="1148443"/>
            <a:ext cx="5587042" cy="456111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[Objective 1]: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Strengths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Areas for Improvement</a:t>
            </a:r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[Objective 2]: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Strengths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Areas for Improvement</a:t>
            </a:r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[Objective 3]: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Strengths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 Areas for Improvement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Lecturer">
            <a:extLst>
              <a:ext uri="{FF2B5EF4-FFF2-40B4-BE49-F238E27FC236}">
                <a16:creationId xmlns:a16="http://schemas.microsoft.com/office/drawing/2014/main" id="{DCAC1641-62A5-45A8-87FA-B4FF9E7E0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92755" y="2743200"/>
            <a:ext cx="1432045" cy="14320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009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29895" y="285058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  <a:cs typeface="+mj-cs"/>
              </a:rPr>
              <a:t>Exercise</a:t>
            </a:r>
            <a:r>
              <a:rPr lang="en-US" sz="3200" kern="1200" dirty="0">
                <a:latin typeface="+mj-lt"/>
                <a:ea typeface="+mj-ea"/>
                <a:cs typeface="+mj-cs"/>
              </a:rPr>
              <a:t> Brief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  <a:endParaRPr lang="en-US" sz="2400" dirty="0">
              <a:highlight>
                <a:srgbClr val="FFFF00"/>
              </a:highlight>
              <a:latin typeface="+mn-lt"/>
              <a:cs typeface="+mn-cs"/>
            </a:endParaRPr>
          </a:p>
        </p:txBody>
      </p:sp>
      <p:grpSp>
        <p:nvGrpSpPr>
          <p:cNvPr id="12" name="Group 11" descr="Placeholder of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pic>
        <p:nvPicPr>
          <p:cNvPr id="15" name="Graphic 134" descr="Classroom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64356" y="1196315"/>
            <a:ext cx="4152000" cy="4152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04639"/>
            <a:ext cx="4007005" cy="120036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kern="1200" dirty="0">
                <a:latin typeface="+mj-lt"/>
                <a:cs typeface="+mj-cs"/>
              </a:rPr>
              <a:t>Closing Comments</a:t>
            </a:r>
            <a:endParaRPr lang="en-US" sz="3100" kern="1200" dirty="0">
              <a:latin typeface="+mj-lt"/>
              <a:cs typeface="+mj-cs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399" y="1944913"/>
            <a:ext cx="30175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68" name="Rectangle 67" hidden="1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61965" y="6072626"/>
            <a:ext cx="740664" cy="11559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336109" y="1694387"/>
            <a:ext cx="740664" cy="88751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72594" y="354959"/>
            <a:ext cx="4638730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grpSp>
        <p:nvGrpSpPr>
          <p:cNvPr id="6" name="Group 5" descr="Placeholder of sponsor logo">
            <a:extLst>
              <a:ext uri="{FF2B5EF4-FFF2-40B4-BE49-F238E27FC236}">
                <a16:creationId xmlns:a16="http://schemas.microsoft.com/office/drawing/2014/main" id="{08CB14E9-9A00-48AE-932D-7FEEC648E396}"/>
              </a:ext>
            </a:extLst>
          </p:cNvPr>
          <p:cNvGrpSpPr/>
          <p:nvPr/>
        </p:nvGrpSpPr>
        <p:grpSpPr>
          <a:xfrm>
            <a:off x="4490803" y="2253121"/>
            <a:ext cx="4221014" cy="2118887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204A46F6-4729-4159-A0F7-A6FD1DCDB254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6422F779-ADB4-4419-8450-146C2744214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5000" b="1" i="0" u="none" strike="noStrike" kern="1200" cap="none" spc="-7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5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5000" b="1" i="0" u="none" strike="noStrike" kern="1200" cap="none" spc="-7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5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492240"/>
            <a:ext cx="20574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Franklin Gothic Book" panose="020B0503020102020204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21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412" y="2377000"/>
            <a:ext cx="5033221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9" name="Graphic 8" descr="Users">
            <a:extLst>
              <a:ext uri="{FF2B5EF4-FFF2-40B4-BE49-F238E27FC236}">
                <a16:creationId xmlns:a16="http://schemas.microsoft.com/office/drawing/2014/main" id="{462F9204-1223-4E13-9926-D8192F3D6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412" y="1905000"/>
            <a:ext cx="5033221" cy="2591736"/>
          </a:xfrm>
        </p:spPr>
        <p:txBody>
          <a:bodyPr anchor="ctr"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dirty="0"/>
              <a:t>Safety and emergency information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Restrooms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Cell phone etiquette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Breaks and lunch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Microphones (if applicable)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Smart Phone">
            <a:extLst>
              <a:ext uri="{FF2B5EF4-FFF2-40B4-BE49-F238E27FC236}">
                <a16:creationId xmlns:a16="http://schemas.microsoft.com/office/drawing/2014/main" id="{CA2EA8DD-C362-4428-9E0B-FA9FA3654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353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671850"/>
              </p:ext>
            </p:extLst>
          </p:nvPr>
        </p:nvGraphicFramePr>
        <p:xfrm>
          <a:off x="489401" y="1206351"/>
          <a:ext cx="5605628" cy="446103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146956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458672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Welcome and Introductions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Module 1: </a:t>
                      </a:r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[Title]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Break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Module 2: </a:t>
                      </a:r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[Title]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Break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Module 3: </a:t>
                      </a:r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[Title]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137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Break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87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525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Closing Comments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288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[Time]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076753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07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43" y="1534886"/>
            <a:ext cx="5683578" cy="3788227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Franklin Gothic Book" panose="020B0503020102020204" pitchFamily="34" charset="0"/>
              </a:rPr>
              <a:t>Exercise Scope: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[insert exercise type, duration, location(s), and parameters]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Franklin Gothic Book" panose="020B0503020102020204" pitchFamily="34" charset="0"/>
              </a:rPr>
              <a:t>Focus Area(s):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[insert focus area (i.e., mission area)]</a:t>
            </a:r>
          </a:p>
          <a:p>
            <a:pPr marL="0" indent="0">
              <a:buNone/>
            </a:pPr>
            <a:endParaRPr lang="en-US" dirty="0">
              <a:highlight>
                <a:srgbClr val="FFFF00"/>
              </a:highlight>
              <a:latin typeface="Franklin Gothic Book" panose="020B05030201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Arrow circ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594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36" y="1206443"/>
            <a:ext cx="5836101" cy="4561114"/>
          </a:xfrm>
        </p:spPr>
        <p:txBody>
          <a:bodyPr anchor="ctr">
            <a:normAutofit/>
          </a:bodyPr>
          <a:lstStyle/>
          <a:p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[Overview of exercise structure, including number and content of modules]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Presentation with pie chart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571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32D1B-41B3-48E9-AC81-24E67BFFE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42240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rgbClr val="E7E6E6">
                    <a:lumMod val="10000"/>
                  </a:srgbClr>
                </a:solidFill>
                <a:latin typeface="Franklin Gothic Book" panose="020B0503020102020204" pitchFamily="34" charset="0"/>
              </a:rPr>
              <a:t>Objectives and Aligned Capabilities</a:t>
            </a:r>
            <a:endParaRPr lang="en-US" dirty="0"/>
          </a:p>
        </p:txBody>
      </p:sp>
      <p:graphicFrame>
        <p:nvGraphicFramePr>
          <p:cNvPr id="7" name="Content Placeholder 4" descr="Objectives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1124634"/>
              </p:ext>
            </p:extLst>
          </p:nvPr>
        </p:nvGraphicFramePr>
        <p:xfrm>
          <a:off x="457200" y="1219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086600" cy="99417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Exercise Guidelines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Table">
            <a:extLst>
              <a:ext uri="{FF2B5EF4-FFF2-40B4-BE49-F238E27FC236}">
                <a16:creationId xmlns:a16="http://schemas.microsoft.com/office/drawing/2014/main" id="{10A4B446-4933-41C8-9A14-AF6984D6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824" y="2667001"/>
            <a:ext cx="1574176" cy="157417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50A53EF-3326-4039-85E4-CF1548F92DCB}"/>
              </a:ext>
            </a:extLst>
          </p:cNvPr>
          <p:cNvSpPr txBox="1">
            <a:spLocks/>
          </p:cNvSpPr>
          <p:nvPr/>
        </p:nvSpPr>
        <p:spPr>
          <a:xfrm>
            <a:off x="381001" y="1066800"/>
            <a:ext cx="5913737" cy="49360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34950" indent="-234950" algn="l" defTabSz="914400" rtl="0" eaLnBrk="1" latinLnBrk="0" hangingPunct="1">
              <a:spcBef>
                <a:spcPts val="600"/>
              </a:spcBef>
              <a:buFont typeface="Wingdings" pitchFamily="2" charset="2"/>
              <a:buChar char="§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-234950" algn="l" defTabSz="914400" rtl="0" eaLnBrk="1" latinLnBrk="0" hangingPunct="1">
              <a:spcBef>
                <a:spcPts val="600"/>
              </a:spcBef>
              <a:buFont typeface="Arial" pitchFamily="34" charset="0"/>
              <a:buChar char="–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692150" indent="-234950" algn="l" defTabSz="914400" rtl="0" eaLnBrk="1" latinLnBrk="0" hangingPunct="1">
              <a:spcBef>
                <a:spcPts val="600"/>
              </a:spcBef>
              <a:buFont typeface="Wingdings" pitchFamily="2" charset="2"/>
              <a:buChar char="§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914400" indent="-234950" algn="l" defTabSz="914400" rtl="0" eaLnBrk="1" latinLnBrk="0" hangingPunct="1">
              <a:spcBef>
                <a:spcPts val="600"/>
              </a:spcBef>
              <a:buFont typeface="Arial" pitchFamily="34" charset="0"/>
              <a:buChar char="–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149350" indent="-234950" algn="l" defTabSz="914400" rtl="0" eaLnBrk="1" latinLnBrk="0" hangingPunct="1">
              <a:spcBef>
                <a:spcPts val="600"/>
              </a:spcBef>
              <a:buFont typeface="Wingdings" pitchFamily="2" charset="2"/>
              <a:buChar char="§"/>
              <a:defRPr sz="2200" kern="1200">
                <a:solidFill>
                  <a:srgbClr val="333333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Franklin Gothic Book" panose="020B0503020102020204" pitchFamily="34" charset="0"/>
              </a:rPr>
              <a:t>This is an open no-fault environment. Varying viewpoints, even disagreements, are expected and open discussion is encouraged.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Base your responses on the existing plans and capabilities of your organization.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Decisions are not precedent setting; consider different approaches and suggest improvements.</a:t>
            </a:r>
          </a:p>
          <a:p>
            <a:r>
              <a:rPr lang="en-US" sz="2400" dirty="0">
                <a:latin typeface="Franklin Gothic Book" panose="020B0503020102020204" pitchFamily="34" charset="0"/>
              </a:rPr>
              <a:t>Issue identification is not as valuable as suggestions and recommended actions that could improve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[focus area (i.e., mission area)]</a:t>
            </a:r>
            <a:r>
              <a:rPr lang="en-US" sz="2400" dirty="0">
                <a:latin typeface="Franklin Gothic Book" panose="020B0503020102020204" pitchFamily="34" charset="0"/>
              </a:rPr>
              <a:t> efforts; problem-solving efforts should be the focus.</a:t>
            </a:r>
          </a:p>
          <a:p>
            <a:pPr marL="234950" marR="0" lvl="0" indent="-2349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highlight>
                  <a:srgbClr val="FFFF00"/>
                </a:highlight>
                <a:uLnTx/>
                <a:uFillTx/>
                <a:latin typeface="Franklin Gothic Book" panose="020B0503020102020204"/>
                <a:ea typeface="+mn-ea"/>
                <a:cs typeface="Arial" pitchFamily="34" charset="0"/>
              </a:rPr>
              <a:t>[Others as needed]</a:t>
            </a:r>
          </a:p>
        </p:txBody>
      </p:sp>
    </p:spTree>
    <p:extLst>
      <p:ext uri="{BB962C8B-B14F-4D97-AF65-F5344CB8AC3E}">
        <p14:creationId xmlns:p14="http://schemas.microsoft.com/office/powerpoint/2010/main" val="2400845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707</Words>
  <Application>Microsoft Office PowerPoint</Application>
  <PresentationFormat>On-screen Show (4:3)</PresentationFormat>
  <Paragraphs>136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1_Office Theme</vt:lpstr>
      <vt:lpstr>2_Office Theme</vt:lpstr>
      <vt:lpstr>3_Office Theme</vt:lpstr>
      <vt:lpstr>4_Office Theme</vt:lpstr>
      <vt:lpstr>Directions for this Template</vt:lpstr>
      <vt:lpstr>Exercise Brief</vt:lpstr>
      <vt:lpstr>Welcome and Introductions</vt:lpstr>
      <vt:lpstr>Administrative Remarks</vt:lpstr>
      <vt:lpstr>Exercise Schedule</vt:lpstr>
      <vt:lpstr>Exercise Overview</vt:lpstr>
      <vt:lpstr>Exercise Structure</vt:lpstr>
      <vt:lpstr>Objectives and Aligned Capabilities</vt:lpstr>
      <vt:lpstr>Exercise Guidelines</vt:lpstr>
      <vt:lpstr>Module 1: [Title]</vt:lpstr>
      <vt:lpstr>Module 1: Key Issues</vt:lpstr>
      <vt:lpstr>Module 1: Discussion</vt:lpstr>
      <vt:lpstr>Module 2: [Title]</vt:lpstr>
      <vt:lpstr>Module 2: Key Issues</vt:lpstr>
      <vt:lpstr>Module 2: Discussion</vt:lpstr>
      <vt:lpstr>Module 3: [Title]</vt:lpstr>
      <vt:lpstr>Module 3: Key Issues</vt:lpstr>
      <vt:lpstr>Module 3: Discussion</vt:lpstr>
      <vt:lpstr>Hotwash</vt:lpstr>
      <vt:lpstr>Closing Comments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Brief Template</dc:title>
  <dc:subject>Exercise Brief</dc:subject>
  <dc:creator>DHS FEMA</dc:creator>
  <cp:keywords>FEMA; HSEEP; Actor; Brief; Overview; Exercise</cp:keywords>
  <cp:lastModifiedBy>Lynch, Jennifer</cp:lastModifiedBy>
  <cp:revision>36</cp:revision>
  <dcterms:created xsi:type="dcterms:W3CDTF">2020-08-19T03:12:55Z</dcterms:created>
  <dcterms:modified xsi:type="dcterms:W3CDTF">2020-10-09T21:38:45Z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