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1" r:id="rId1"/>
  </p:sldMasterIdLst>
  <p:notesMasterIdLst>
    <p:notesMasterId r:id="rId22"/>
  </p:notesMasterIdLst>
  <p:handoutMasterIdLst>
    <p:handoutMasterId r:id="rId23"/>
  </p:handoutMasterIdLst>
  <p:sldIdLst>
    <p:sldId id="352" r:id="rId2"/>
    <p:sldId id="353" r:id="rId3"/>
    <p:sldId id="354" r:id="rId4"/>
    <p:sldId id="355" r:id="rId5"/>
    <p:sldId id="356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50" r:id="rId15"/>
    <p:sldId id="365" r:id="rId16"/>
    <p:sldId id="351" r:id="rId17"/>
    <p:sldId id="366" r:id="rId18"/>
    <p:sldId id="367" r:id="rId19"/>
    <p:sldId id="368" r:id="rId20"/>
    <p:sldId id="369" r:id="rId21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2F80"/>
    <a:srgbClr val="333333"/>
    <a:srgbClr val="999999"/>
    <a:srgbClr val="B0B1B3"/>
    <a:srgbClr val="000063"/>
    <a:srgbClr val="373737"/>
    <a:srgbClr val="F6B40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0" autoAdjust="0"/>
    <p:restoredTop sz="86454" autoAdjust="0"/>
  </p:normalViewPr>
  <p:slideViewPr>
    <p:cSldViewPr>
      <p:cViewPr varScale="1">
        <p:scale>
          <a:sx n="59" d="100"/>
          <a:sy n="59" d="100"/>
        </p:scale>
        <p:origin x="82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7B7D92F8-70EF-4965-B0B4-D6F319A2BB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521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5325"/>
            <a:ext cx="4641850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8" tIns="46514" rIns="93028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F897B92B-EB12-4264-A84E-DEBECE6F00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9368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Organizations can modify and augment this briefing as needed.</a:t>
            </a:r>
          </a:p>
          <a:p>
            <a:endParaRPr 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3AF573-F819-4E2A-969F-71CAC16BA0BC}" type="slidenum">
              <a:rPr lang="en-US" smtClean="0"/>
              <a:pPr/>
              <a:t>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25883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Give example of proper swimwear and/or clothing for the exercise as well as where they might be placed during the exercise. That way the</a:t>
            </a:r>
            <a:r>
              <a:rPr lang="en-US" baseline="0" dirty="0" smtClean="0"/>
              <a:t> actors</a:t>
            </a:r>
            <a:r>
              <a:rPr lang="en-US" dirty="0" smtClean="0"/>
              <a:t> can dress for the environment (e.g., dirt, asphalt parking lot, decon site).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97B92B-EB12-4264-A84E-DEBECE6F008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360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7772400" cy="1143000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2F8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" y="1371600"/>
            <a:ext cx="6400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DFF13A9-1037-4D5A-A349-B944681F0E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5" descr="Your-Org-Logo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67400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rgbClr val="002F8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3pPr>
      <a:lvl4pPr marL="914400" indent="-2349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ct val="20000"/>
        </a:spcBef>
        <a:buFont typeface="Wingdings" pitchFamily="2" charset="2"/>
        <a:buChar char="§"/>
        <a:defRPr sz="2200" kern="1200">
          <a:solidFill>
            <a:srgbClr val="3333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Directions for this Template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Use the Slide Master to make universal changes to the presentation, including inserting your organization’s logo</a:t>
            </a:r>
          </a:p>
          <a:p>
            <a:pPr lvl="1">
              <a:buClr>
                <a:schemeClr val="bg1"/>
              </a:buClr>
              <a:buFont typeface="Arial" charset="0"/>
              <a:buChar char="‒"/>
            </a:pPr>
            <a:r>
              <a:rPr lang="en-US" dirty="0" smtClean="0">
                <a:solidFill>
                  <a:schemeClr val="bg1"/>
                </a:solidFill>
              </a:rPr>
              <a:t>“View” tab &gt; “Slide Master”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Replace placeholders (indicated by brackets [ ]) with information specific to your exercise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Delete any slides that are not relevant for your exercise (e.g. Actor Decontamination) </a:t>
            </a:r>
          </a:p>
          <a:p>
            <a:pPr>
              <a:spcAft>
                <a:spcPts val="3000"/>
              </a:spcAft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Font size should not be smaller than 22pt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Rev. </a:t>
            </a:r>
            <a:r>
              <a:rPr lang="en-US" dirty="0" smtClean="0">
                <a:solidFill>
                  <a:schemeClr val="bg1"/>
                </a:solidFill>
              </a:rPr>
              <a:t>2017 508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HSEEP-C03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Scenario Overview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[Scenario overview, including date, time, setting, incident, and weather, as appropriate]</a:t>
            </a:r>
          </a:p>
        </p:txBody>
      </p:sp>
    </p:spTree>
    <p:extLst>
      <p:ext uri="{BB962C8B-B14F-4D97-AF65-F5344CB8AC3E}">
        <p14:creationId xmlns:p14="http://schemas.microsoft.com/office/powerpoint/2010/main" val="210709142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Exercise Identification (1/2)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Actors will wear [color] badges and symptomatology tags to identify their symptoms to players</a:t>
            </a:r>
          </a:p>
        </p:txBody>
      </p:sp>
    </p:spTree>
    <p:extLst>
      <p:ext uri="{BB962C8B-B14F-4D97-AF65-F5344CB8AC3E}">
        <p14:creationId xmlns:p14="http://schemas.microsoft.com/office/powerpoint/2010/main" val="101979554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Exercise Identification </a:t>
            </a:r>
            <a:r>
              <a:rPr lang="en-US" dirty="0" smtClean="0">
                <a:solidFill>
                  <a:srgbClr val="003366"/>
                </a:solidFill>
              </a:rPr>
              <a:t>(2/2</a:t>
            </a:r>
            <a:r>
              <a:rPr lang="en-US" dirty="0">
                <a:solidFill>
                  <a:srgbClr val="003366"/>
                </a:solidFill>
              </a:rPr>
              <a:t>)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None/>
              <a:tabLst>
                <a:tab pos="3776663" algn="l"/>
              </a:tabLst>
            </a:pPr>
            <a:r>
              <a:rPr lang="en-US" dirty="0"/>
              <a:t>Exercise Director 	[color] hat</a:t>
            </a:r>
          </a:p>
          <a:p>
            <a:pPr>
              <a:lnSpc>
                <a:spcPct val="90000"/>
              </a:lnSpc>
              <a:buNone/>
              <a:tabLst>
                <a:tab pos="3776663" algn="l"/>
              </a:tabLst>
            </a:pPr>
            <a:r>
              <a:rPr lang="en-US" dirty="0"/>
              <a:t>Exercise team	[color] hats</a:t>
            </a:r>
          </a:p>
          <a:p>
            <a:pPr>
              <a:lnSpc>
                <a:spcPct val="90000"/>
              </a:lnSpc>
              <a:buNone/>
              <a:tabLst>
                <a:tab pos="3776663" algn="l"/>
              </a:tabLst>
            </a:pPr>
            <a:r>
              <a:rPr lang="en-US" dirty="0"/>
              <a:t>Controllers	[color] badges</a:t>
            </a:r>
          </a:p>
          <a:p>
            <a:pPr>
              <a:lnSpc>
                <a:spcPct val="90000"/>
              </a:lnSpc>
              <a:buNone/>
              <a:tabLst>
                <a:tab pos="3776663" algn="l"/>
              </a:tabLst>
            </a:pPr>
            <a:r>
              <a:rPr lang="en-US" dirty="0"/>
              <a:t>Evaluators	[color] badges</a:t>
            </a:r>
          </a:p>
          <a:p>
            <a:pPr>
              <a:lnSpc>
                <a:spcPct val="90000"/>
              </a:lnSpc>
              <a:buNone/>
              <a:tabLst>
                <a:tab pos="3776663" algn="l"/>
              </a:tabLst>
            </a:pPr>
            <a:r>
              <a:rPr lang="en-US" dirty="0"/>
              <a:t>Support staff	[color] badges</a:t>
            </a:r>
          </a:p>
          <a:p>
            <a:pPr>
              <a:lnSpc>
                <a:spcPct val="90000"/>
              </a:lnSpc>
              <a:buNone/>
              <a:tabLst>
                <a:tab pos="3776663" algn="l"/>
              </a:tabLst>
            </a:pPr>
            <a:r>
              <a:rPr lang="en-US" dirty="0"/>
              <a:t>Players	[color] badges</a:t>
            </a:r>
          </a:p>
          <a:p>
            <a:pPr>
              <a:lnSpc>
                <a:spcPct val="90000"/>
              </a:lnSpc>
              <a:buNone/>
              <a:tabLst>
                <a:tab pos="3776663" algn="l"/>
              </a:tabLst>
            </a:pPr>
            <a:r>
              <a:rPr lang="en-US" dirty="0"/>
              <a:t>Observers	[color] badges</a:t>
            </a:r>
          </a:p>
          <a:p>
            <a:pPr>
              <a:lnSpc>
                <a:spcPct val="90000"/>
              </a:lnSpc>
              <a:buNone/>
              <a:tabLst>
                <a:tab pos="3776663" algn="l"/>
              </a:tabLst>
            </a:pPr>
            <a:r>
              <a:rPr lang="en-US" dirty="0"/>
              <a:t>Media	[color] badges</a:t>
            </a:r>
          </a:p>
          <a:p>
            <a:pPr>
              <a:lnSpc>
                <a:spcPct val="90000"/>
              </a:lnSpc>
              <a:buNone/>
              <a:tabLst>
                <a:tab pos="3776663" algn="l"/>
              </a:tabLst>
            </a:pPr>
            <a:r>
              <a:rPr lang="en-US" dirty="0"/>
              <a:t>Actors	[color] badges</a:t>
            </a:r>
          </a:p>
        </p:txBody>
      </p:sp>
    </p:spTree>
    <p:extLst>
      <p:ext uri="{BB962C8B-B14F-4D97-AF65-F5344CB8AC3E}">
        <p14:creationId xmlns:p14="http://schemas.microsoft.com/office/powerpoint/2010/main" val="365508705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What Will Happen</a:t>
            </a:r>
            <a:r>
              <a:rPr lang="en-US" dirty="0" smtClean="0">
                <a:solidFill>
                  <a:srgbClr val="003366"/>
                </a:solidFill>
              </a:rPr>
              <a:t>? (1/3)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A simulated emergency will initiate exercise play</a:t>
            </a:r>
          </a:p>
          <a:p>
            <a:r>
              <a:rPr lang="en-US" dirty="0"/>
              <a:t>The actor controller will instruct you to react</a:t>
            </a:r>
          </a:p>
          <a:p>
            <a:r>
              <a:rPr lang="en-US" dirty="0"/>
              <a:t>Exercise players will arrive on the scene and begin to assess the situation</a:t>
            </a:r>
          </a:p>
          <a:p>
            <a:r>
              <a:rPr lang="en-US" dirty="0"/>
              <a:t>You may not see exercise players immediately. Exercise play may evolve slowly because players will need to assess the situation before acting</a:t>
            </a:r>
          </a:p>
          <a:p>
            <a:r>
              <a:rPr lang="en-US" dirty="0"/>
              <a:t>[Others as needed]</a:t>
            </a:r>
          </a:p>
        </p:txBody>
      </p:sp>
    </p:spTree>
    <p:extLst>
      <p:ext uri="{BB962C8B-B14F-4D97-AF65-F5344CB8AC3E}">
        <p14:creationId xmlns:p14="http://schemas.microsoft.com/office/powerpoint/2010/main" val="97384278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What Will Happen? (2/3)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Actors who are nonambulatory (can’t walk) may be there a while</a:t>
            </a:r>
          </a:p>
          <a:p>
            <a:r>
              <a:rPr lang="en-US" dirty="0" smtClean="0"/>
              <a:t>There will be no invasive treatments (no medicines or needles)</a:t>
            </a:r>
          </a:p>
          <a:p>
            <a:r>
              <a:rPr lang="en-US" dirty="0" smtClean="0"/>
              <a:t>Continue to display your “symptoms” throughout the exercise. DO NOT STOP ACTING</a:t>
            </a:r>
          </a:p>
          <a:p>
            <a:r>
              <a:rPr lang="en-US" dirty="0" smtClean="0"/>
              <a:t>Water will be available during the exercise. Please drink it to stay hydrated</a:t>
            </a:r>
          </a:p>
          <a:p>
            <a:r>
              <a:rPr lang="en-US" dirty="0" smtClean="0"/>
              <a:t>Follow the instructions of the actor controller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Actor Decontamination (Optional)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Follow the instructions of the decontamination team</a:t>
            </a:r>
          </a:p>
          <a:p>
            <a:pPr>
              <a:lnSpc>
                <a:spcPct val="90000"/>
              </a:lnSpc>
            </a:pPr>
            <a:r>
              <a:rPr lang="en-US" dirty="0"/>
              <a:t>Do not take personal items and mobile phones and electronic through the decontamination zone</a:t>
            </a:r>
          </a:p>
          <a:p>
            <a:pPr>
              <a:lnSpc>
                <a:spcPct val="90000"/>
              </a:lnSpc>
            </a:pPr>
            <a:r>
              <a:rPr lang="en-US" dirty="0"/>
              <a:t>During decontamination, you will be hosed off with water</a:t>
            </a:r>
          </a:p>
          <a:p>
            <a:pPr>
              <a:lnSpc>
                <a:spcPct val="90000"/>
              </a:lnSpc>
            </a:pPr>
            <a:r>
              <a:rPr lang="en-US" dirty="0"/>
              <a:t>After decontamination, you will be triaged (prioritized for treatment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59159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Hospital Transportation (Optional)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/>
              <a:t>Some actors may be transported to staging areas or pre-positioned at hospitals before the exercise starts</a:t>
            </a:r>
          </a:p>
          <a:p>
            <a:pPr eaLnBrk="1" hangingPunct="1"/>
            <a:r>
              <a:rPr lang="en-US" dirty="0" smtClean="0"/>
              <a:t>Actors transported to hospitals will be transported back to the exercise site</a:t>
            </a:r>
          </a:p>
          <a:p>
            <a:pPr eaLnBrk="1" hangingPunct="1"/>
            <a:r>
              <a:rPr lang="en-US" dirty="0" smtClean="0"/>
              <a:t>Follow the instructions of the actor controller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What Will Happen? </a:t>
            </a:r>
            <a:r>
              <a:rPr lang="en-US" dirty="0" smtClean="0">
                <a:solidFill>
                  <a:srgbClr val="003366"/>
                </a:solidFill>
              </a:rPr>
              <a:t>(3/3)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At the conclusion of your participation:</a:t>
            </a:r>
          </a:p>
          <a:p>
            <a:pPr lvl="1">
              <a:buFont typeface="Arial" charset="0"/>
              <a:buChar char="‒"/>
            </a:pPr>
            <a:r>
              <a:rPr lang="en-US" dirty="0"/>
              <a:t>Complete and turn in the assessment form on your victim tag (if provided)</a:t>
            </a:r>
          </a:p>
          <a:p>
            <a:pPr lvl="1">
              <a:buFont typeface="Arial" charset="0"/>
              <a:buChar char="‒"/>
            </a:pPr>
            <a:r>
              <a:rPr lang="en-US" dirty="0"/>
              <a:t>Complete the participant feedback form</a:t>
            </a:r>
          </a:p>
          <a:p>
            <a:pPr lvl="1">
              <a:buFont typeface="Arial" charset="0"/>
              <a:buChar char="‒"/>
            </a:pPr>
            <a:r>
              <a:rPr lang="en-US" dirty="0"/>
              <a:t>Sign out for accountability </a:t>
            </a:r>
          </a:p>
        </p:txBody>
      </p:sp>
    </p:spTree>
    <p:extLst>
      <p:ext uri="{BB962C8B-B14F-4D97-AF65-F5344CB8AC3E}">
        <p14:creationId xmlns:p14="http://schemas.microsoft.com/office/powerpoint/2010/main" val="335755076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How to Play Your Role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Act your role, but don’t overact</a:t>
            </a:r>
          </a:p>
          <a:p>
            <a:r>
              <a:rPr lang="en-US" dirty="0"/>
              <a:t>Do not ad lib symptoms</a:t>
            </a:r>
          </a:p>
          <a:p>
            <a:r>
              <a:rPr lang="en-US" dirty="0"/>
              <a:t>If there is a problem, or you do not feel well, tell the nearest responder or controller, [</a:t>
            </a:r>
            <a:r>
              <a:rPr lang="en-US" b="1" dirty="0"/>
              <a:t>“This is a real emergency</a:t>
            </a:r>
            <a:r>
              <a:rPr lang="en-US" b="1" dirty="0" smtClean="0"/>
              <a:t>”</a:t>
            </a:r>
            <a:r>
              <a:rPr lang="en-US" dirty="0" smtClean="0"/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90194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Final Exercise Reminders</a:t>
            </a:r>
            <a:endParaRPr lang="en-US" dirty="0" smtClean="0">
              <a:solidFill>
                <a:srgbClr val="003366"/>
              </a:solidFill>
            </a:endParaRP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Know your role and the symptoms. Do not overact</a:t>
            </a:r>
          </a:p>
          <a:p>
            <a:r>
              <a:rPr lang="en-US" dirty="0"/>
              <a:t>Do not prompt or get in the way of players</a:t>
            </a:r>
          </a:p>
          <a:p>
            <a:r>
              <a:rPr lang="en-US" dirty="0"/>
              <a:t>Contact controllers with any problems </a:t>
            </a:r>
          </a:p>
          <a:p>
            <a:r>
              <a:rPr lang="en-US" dirty="0"/>
              <a:t>SAFETY COMES FIRST. Use the phrase [</a:t>
            </a:r>
            <a:r>
              <a:rPr lang="en-US" b="1" dirty="0"/>
              <a:t>“This is a real emergency”</a:t>
            </a:r>
            <a:r>
              <a:rPr lang="en-US" dirty="0"/>
              <a:t>] in an actual emergency</a:t>
            </a:r>
          </a:p>
        </p:txBody>
      </p:sp>
    </p:spTree>
    <p:extLst>
      <p:ext uri="{BB962C8B-B14F-4D97-AF65-F5344CB8AC3E}">
        <p14:creationId xmlns:p14="http://schemas.microsoft.com/office/powerpoint/2010/main" val="5472597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[Exercise Name]</a:t>
            </a:r>
            <a:endParaRPr lang="en-US" dirty="0">
              <a:solidFill>
                <a:srgbClr val="003366"/>
              </a:solidFill>
            </a:endParaRPr>
          </a:p>
        </p:txBody>
      </p:sp>
      <p:cxnSp>
        <p:nvCxnSpPr>
          <p:cNvPr id="4" name="Straight Connector 3" descr="Solid line to separate the exercise name from the type of briefing. In this case, the Controller/Evaluator Briefing and date. " title="Straight Connector"/>
          <p:cNvCxnSpPr/>
          <p:nvPr/>
        </p:nvCxnSpPr>
        <p:spPr>
          <a:xfrm>
            <a:off x="381000" y="1143000"/>
            <a:ext cx="8229600" cy="0"/>
          </a:xfrm>
          <a:prstGeom prst="line">
            <a:avLst/>
          </a:prstGeom>
          <a:ln w="12700">
            <a:solidFill>
              <a:srgbClr val="002F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Exercise Actor Briefing</a:t>
            </a:r>
          </a:p>
          <a:p>
            <a:r>
              <a:rPr lang="en-US" dirty="0" smtClean="0"/>
              <a:t>[Date]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366"/>
                </a:solidFill>
              </a:rPr>
              <a:t>Questions?</a:t>
            </a:r>
            <a:endParaRPr lang="en-US" dirty="0" smtClean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366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Agenda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[Time] [Meeting agenda item</a:t>
            </a:r>
            <a:r>
              <a:rPr lang="en-US" dirty="0" smtClean="0"/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58650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Thank You!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Thank you for your participation</a:t>
            </a:r>
          </a:p>
          <a:p>
            <a:r>
              <a:rPr lang="en-US" dirty="0"/>
              <a:t>You provide necessary realism for the responders</a:t>
            </a:r>
          </a:p>
          <a:p>
            <a:r>
              <a:rPr lang="en-US" dirty="0"/>
              <a:t>Without your assistance, this exercise would not be </a:t>
            </a:r>
            <a:r>
              <a:rPr lang="en-US" dirty="0" smtClean="0"/>
              <a:t>possible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94430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Overview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A [length of play] exercise focused on [prevention/protection/ mitigation/response/recovery] to [scenario]</a:t>
            </a:r>
          </a:p>
          <a:p>
            <a:r>
              <a:rPr lang="en-US" dirty="0"/>
              <a:t>No-fault learning environment</a:t>
            </a:r>
          </a:p>
          <a:p>
            <a:r>
              <a:rPr lang="en-US" dirty="0"/>
              <a:t>A training </a:t>
            </a:r>
            <a:r>
              <a:rPr lang="en-US" dirty="0" smtClean="0"/>
              <a:t>tool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37085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Players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[Participating organizations</a:t>
            </a:r>
            <a:r>
              <a:rPr lang="en-US" dirty="0" smtClean="0"/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98633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Safety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Safety is everyone’s concern</a:t>
            </a:r>
          </a:p>
          <a:p>
            <a:r>
              <a:rPr lang="en-US" dirty="0"/>
              <a:t>Safety concerns override exercise conduct</a:t>
            </a:r>
          </a:p>
          <a:p>
            <a:r>
              <a:rPr lang="en-US" dirty="0"/>
              <a:t>In the event of an actual emergency, stop play and say, [</a:t>
            </a:r>
            <a:r>
              <a:rPr lang="en-US" b="1" dirty="0"/>
              <a:t>“This is a real-world emergency.”</a:t>
            </a:r>
            <a:r>
              <a:rPr lang="en-US" dirty="0"/>
              <a:t>]</a:t>
            </a:r>
          </a:p>
          <a:p>
            <a:r>
              <a:rPr lang="en-US" dirty="0"/>
              <a:t>Be aware that operating in this environment is inherently dangerous</a:t>
            </a:r>
          </a:p>
          <a:p>
            <a:r>
              <a:rPr lang="en-US" dirty="0"/>
              <a:t>The players will take this seriously; so should you</a:t>
            </a:r>
          </a:p>
          <a:p>
            <a:r>
              <a:rPr lang="en-US" dirty="0"/>
              <a:t>Emergency POC: [insert name and phone number</a:t>
            </a:r>
            <a:r>
              <a:rPr lang="en-US" dirty="0" smtClean="0"/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57995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Schedule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[Date]</a:t>
            </a:r>
          </a:p>
          <a:p>
            <a:pPr lvl="1"/>
            <a:r>
              <a:rPr lang="en-US" dirty="0"/>
              <a:t>Player briefing: [Time]</a:t>
            </a:r>
          </a:p>
          <a:p>
            <a:pPr lvl="1"/>
            <a:r>
              <a:rPr lang="en-US" dirty="0"/>
              <a:t>Start of exercise (StartEx): [Time]</a:t>
            </a:r>
          </a:p>
          <a:p>
            <a:pPr lvl="1"/>
            <a:r>
              <a:rPr lang="en-US" dirty="0"/>
              <a:t>End of exercise (EndEx): [Time]</a:t>
            </a:r>
          </a:p>
          <a:p>
            <a:pPr lvl="1"/>
            <a:r>
              <a:rPr lang="en-US" dirty="0" smtClean="0"/>
              <a:t>Hot Wash</a:t>
            </a:r>
            <a:r>
              <a:rPr lang="en-US" dirty="0"/>
              <a:t>: Immediately after EndEx</a:t>
            </a:r>
          </a:p>
        </p:txBody>
      </p:sp>
    </p:spTree>
    <p:extLst>
      <p:ext uri="{BB962C8B-B14F-4D97-AF65-F5344CB8AC3E}">
        <p14:creationId xmlns:p14="http://schemas.microsoft.com/office/powerpoint/2010/main" val="64736150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13A9-1037-4D5A-A349-B944681F0EB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66"/>
                </a:solidFill>
              </a:rPr>
              <a:t>Exercise Location</a:t>
            </a:r>
          </a:p>
        </p:txBody>
      </p:sp>
      <p:sp>
        <p:nvSpPr>
          <p:cNvPr id="18436" name="Content Placeholder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[Maps]</a:t>
            </a:r>
          </a:p>
        </p:txBody>
      </p:sp>
    </p:spTree>
    <p:extLst>
      <p:ext uri="{BB962C8B-B14F-4D97-AF65-F5344CB8AC3E}">
        <p14:creationId xmlns:p14="http://schemas.microsoft.com/office/powerpoint/2010/main" val="297948996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722</Words>
  <Application>Microsoft Office PowerPoint</Application>
  <PresentationFormat>On-screen Show (4:3)</PresentationFormat>
  <Paragraphs>111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Times New Roman</vt:lpstr>
      <vt:lpstr>Wingdings</vt:lpstr>
      <vt:lpstr>Office Theme</vt:lpstr>
      <vt:lpstr>Directions for this Template</vt:lpstr>
      <vt:lpstr>[Exercise Name]</vt:lpstr>
      <vt:lpstr>Agenda</vt:lpstr>
      <vt:lpstr>Thank You!</vt:lpstr>
      <vt:lpstr>Exercise Overview</vt:lpstr>
      <vt:lpstr>Exercise Players</vt:lpstr>
      <vt:lpstr>Exercise Safety</vt:lpstr>
      <vt:lpstr>Exercise Schedule</vt:lpstr>
      <vt:lpstr>Exercise Location</vt:lpstr>
      <vt:lpstr>Scenario Overview</vt:lpstr>
      <vt:lpstr>Exercise Identification (1/2)</vt:lpstr>
      <vt:lpstr>Exercise Identification (2/2)</vt:lpstr>
      <vt:lpstr>What Will Happen? (1/3)</vt:lpstr>
      <vt:lpstr>What Will Happen? (2/3)</vt:lpstr>
      <vt:lpstr>Actor Decontamination (Optional)</vt:lpstr>
      <vt:lpstr>Hospital Transportation (Optional)</vt:lpstr>
      <vt:lpstr>What Will Happen? (3/3)</vt:lpstr>
      <vt:lpstr>How to Play Your Role</vt:lpstr>
      <vt:lpstr>Final Exercise Reminders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Exercise Actor Briefing Template</dc:title>
  <dc:creator>DHS FEMA</dc:creator>
  <cp:keywords>Exercise, Actor, Briefing, Template, HSEEP</cp:keywords>
  <cp:lastModifiedBy>Aslett, Randy</cp:lastModifiedBy>
  <cp:revision>3</cp:revision>
  <dcterms:created xsi:type="dcterms:W3CDTF">2016-11-30T15:38:51Z</dcterms:created>
  <dcterms:modified xsi:type="dcterms:W3CDTF">2017-02-14T18:39:27Z</dcterms:modified>
  <cp:category/>
</cp:coreProperties>
</file>