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1" r:id="rId3"/>
  </p:sldMasterIdLst>
  <p:notesMasterIdLst>
    <p:notesMasterId r:id="rId29"/>
  </p:notesMasterIdLst>
  <p:sldIdLst>
    <p:sldId id="352" r:id="rId4"/>
    <p:sldId id="355" r:id="rId5"/>
    <p:sldId id="388" r:id="rId6"/>
    <p:sldId id="390" r:id="rId7"/>
    <p:sldId id="389" r:id="rId8"/>
    <p:sldId id="374" r:id="rId9"/>
    <p:sldId id="391" r:id="rId10"/>
    <p:sldId id="392" r:id="rId11"/>
    <p:sldId id="402" r:id="rId12"/>
    <p:sldId id="267" r:id="rId13"/>
    <p:sldId id="393" r:id="rId14"/>
    <p:sldId id="396" r:id="rId15"/>
    <p:sldId id="395" r:id="rId16"/>
    <p:sldId id="433" r:id="rId17"/>
    <p:sldId id="397" r:id="rId18"/>
    <p:sldId id="398" r:id="rId19"/>
    <p:sldId id="401" r:id="rId20"/>
    <p:sldId id="399" r:id="rId21"/>
    <p:sldId id="379" r:id="rId22"/>
    <p:sldId id="375" r:id="rId23"/>
    <p:sldId id="363" r:id="rId24"/>
    <p:sldId id="378" r:id="rId25"/>
    <p:sldId id="360" r:id="rId26"/>
    <p:sldId id="361" r:id="rId27"/>
    <p:sldId id="35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ch, Jennifer" initials="LJ" lastIdx="13" clrIdx="0">
    <p:extLst>
      <p:ext uri="{19B8F6BF-5375-455C-9EA6-DF929625EA0E}">
        <p15:presenceInfo xmlns:p15="http://schemas.microsoft.com/office/powerpoint/2012/main" userId="S::0498341371@FEMA.DHS.GOV::812dd786-d6ef-42da-9c37-b6526e10fb65" providerId="AD"/>
      </p:ext>
    </p:extLst>
  </p:cmAuthor>
  <p:cmAuthor id="2" name="Lewis, Monique [USA]" initials="LM[" lastIdx="10" clrIdx="1">
    <p:extLst>
      <p:ext uri="{19B8F6BF-5375-455C-9EA6-DF929625EA0E}">
        <p15:presenceInfo xmlns:p15="http://schemas.microsoft.com/office/powerpoint/2012/main" userId="S::582461@bah.com::e7e41beb-5359-465e-a63f-3d9611c37d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76"/>
    <a:srgbClr val="333333"/>
    <a:srgbClr val="003366"/>
    <a:srgbClr val="002F80"/>
    <a:srgbClr val="00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53" autoAdjust="0"/>
    <p:restoredTop sz="90129" autoAdjust="0"/>
  </p:normalViewPr>
  <p:slideViewPr>
    <p:cSldViewPr>
      <p:cViewPr varScale="1">
        <p:scale>
          <a:sx n="103" d="100"/>
          <a:sy n="103" d="100"/>
        </p:scale>
        <p:origin x="132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8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svg"/><Relationship Id="rId1" Type="http://schemas.openxmlformats.org/officeDocument/2006/relationships/image" Target="../media/image67.png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svg"/><Relationship Id="rId1" Type="http://schemas.openxmlformats.org/officeDocument/2006/relationships/image" Target="../media/image67.png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02DF862-0E0C-42EB-BA7A-C27C996EF20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Objectives and Aligned  Capabilities</a:t>
          </a:r>
        </a:p>
      </dgm:t>
    </dgm:pt>
    <dgm:pt modelId="{2D733AA7-A0E5-459A-B5A7-C7EF9CF4C923}" type="parTrans" cxnId="{AAEF01D2-0E53-495E-8495-94EB91F2916E}">
      <dgm:prSet/>
      <dgm:spPr/>
      <dgm:t>
        <a:bodyPr/>
        <a:lstStyle/>
        <a:p>
          <a:endParaRPr lang="en-US"/>
        </a:p>
      </dgm:t>
    </dgm:pt>
    <dgm:pt modelId="{A4ADC9CD-5AE8-43EC-8B90-6CE20E9C8BD6}" type="sibTrans" cxnId="{AAEF01D2-0E53-495E-8495-94EB91F2916E}">
      <dgm:prSet/>
      <dgm:spPr/>
      <dgm:t>
        <a:bodyPr/>
        <a:lstStyle/>
        <a:p>
          <a:endParaRPr lang="en-US"/>
        </a:p>
      </dgm:t>
    </dgm:pt>
    <dgm:pt modelId="{5FF32884-037E-4A59-B027-0EF172D9E39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Evaluation Requirements</a:t>
          </a:r>
        </a:p>
      </dgm:t>
    </dgm:pt>
    <dgm:pt modelId="{FBD3B190-F922-4A97-9C8E-02564A00A7CC}" type="parTrans" cxnId="{FC6953DF-4485-4AC7-81E1-F3EA77177F02}">
      <dgm:prSet/>
      <dgm:spPr/>
      <dgm:t>
        <a:bodyPr/>
        <a:lstStyle/>
        <a:p>
          <a:endParaRPr lang="en-US"/>
        </a:p>
      </dgm:t>
    </dgm:pt>
    <dgm:pt modelId="{DCF22166-33F3-4441-B29A-0162EF44C953}" type="sibTrans" cxnId="{FC6953DF-4485-4AC7-81E1-F3EA77177F02}">
      <dgm:prSet/>
      <dgm:spPr/>
      <dgm:t>
        <a:bodyPr/>
        <a:lstStyle/>
        <a:p>
          <a:endParaRPr lang="en-US"/>
        </a:p>
      </dgm:t>
    </dgm:pt>
    <dgm:pt modelId="{74DFC968-A340-48E7-B91A-D623F029BED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Plans, Policies, and Procedures</a:t>
          </a:r>
        </a:p>
      </dgm:t>
    </dgm:pt>
    <dgm:pt modelId="{0BAADF06-1634-4CB3-A575-458F1E52C478}" type="parTrans" cxnId="{02D28DA3-90E8-4F4C-9234-E62A3EF14A8B}">
      <dgm:prSet/>
      <dgm:spPr/>
      <dgm:t>
        <a:bodyPr/>
        <a:lstStyle/>
        <a:p>
          <a:endParaRPr lang="en-US"/>
        </a:p>
      </dgm:t>
    </dgm:pt>
    <dgm:pt modelId="{C6FFDEFF-8A5E-446B-9906-F796077D11AD}" type="sibTrans" cxnId="{02D28DA3-90E8-4F4C-9234-E62A3EF14A8B}">
      <dgm:prSet/>
      <dgm:spPr/>
      <dgm:t>
        <a:bodyPr/>
        <a:lstStyle/>
        <a:p>
          <a:endParaRPr lang="en-US"/>
        </a:p>
      </dgm:t>
    </dgm:pt>
    <dgm:pt modelId="{10810571-B48D-4877-8D1F-8E179F21D57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Scenario</a:t>
          </a:r>
        </a:p>
      </dgm:t>
    </dgm:pt>
    <dgm:pt modelId="{5B916770-BED9-46A0-BFF4-501FDCBE3B89}" type="parTrans" cxnId="{29C16322-DA5C-46E3-B4D4-0BD689B1685D}">
      <dgm:prSet/>
      <dgm:spPr/>
      <dgm:t>
        <a:bodyPr/>
        <a:lstStyle/>
        <a:p>
          <a:endParaRPr lang="en-US"/>
        </a:p>
      </dgm:t>
    </dgm:pt>
    <dgm:pt modelId="{3E1C57BA-56DF-4F5E-9C18-6A73EB82C5F3}" type="sibTrans" cxnId="{29C16322-DA5C-46E3-B4D4-0BD689B1685D}">
      <dgm:prSet/>
      <dgm:spPr/>
      <dgm:t>
        <a:bodyPr/>
        <a:lstStyle/>
        <a:p>
          <a:endParaRPr lang="en-US"/>
        </a:p>
      </dgm:t>
    </dgm:pt>
    <dgm:pt modelId="{57AFBE83-AB0A-4BDF-B5F7-94469A204795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Participants</a:t>
          </a:r>
        </a:p>
      </dgm:t>
    </dgm:pt>
    <dgm:pt modelId="{54B354DB-1CD0-414A-9CBF-8E5112966D1F}" type="parTrans" cxnId="{484CEAA3-16FC-4D6D-834A-574D4A0BB90D}">
      <dgm:prSet/>
      <dgm:spPr/>
      <dgm:t>
        <a:bodyPr/>
        <a:lstStyle/>
        <a:p>
          <a:endParaRPr lang="en-US"/>
        </a:p>
      </dgm:t>
    </dgm:pt>
    <dgm:pt modelId="{6432FF04-A320-416B-87DE-A7065DC78C65}" type="sibTrans" cxnId="{484CEAA3-16FC-4D6D-834A-574D4A0BB90D}">
      <dgm:prSet/>
      <dgm:spPr/>
      <dgm:t>
        <a:bodyPr/>
        <a:lstStyle/>
        <a:p>
          <a:endParaRPr lang="en-US"/>
        </a:p>
      </dgm:t>
    </dgm:pt>
    <dgm:pt modelId="{41189515-4B03-4496-88EA-E34CB652FF2E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Documentation</a:t>
          </a:r>
        </a:p>
      </dgm:t>
    </dgm:pt>
    <dgm:pt modelId="{440DE1B3-75FB-42B7-AA9A-75940FEF5F34}" type="parTrans" cxnId="{7DC36B4B-9588-4282-890B-FC83E2B54FCB}">
      <dgm:prSet/>
      <dgm:spPr/>
      <dgm:t>
        <a:bodyPr/>
        <a:lstStyle/>
        <a:p>
          <a:endParaRPr lang="en-US"/>
        </a:p>
      </dgm:t>
    </dgm:pt>
    <dgm:pt modelId="{3FF839CC-0305-49E0-B437-5392DC972D71}" type="sibTrans" cxnId="{7DC36B4B-9588-4282-890B-FC83E2B54FCB}">
      <dgm:prSet/>
      <dgm:spPr/>
      <dgm:t>
        <a:bodyPr/>
        <a:lstStyle/>
        <a:p>
          <a:endParaRPr lang="en-US"/>
        </a:p>
      </dgm:t>
    </dgm:pt>
    <dgm:pt modelId="{2277F848-78B9-47CD-A677-307400D361B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cap="none" dirty="0">
              <a:solidFill>
                <a:srgbClr val="333333"/>
              </a:solidFill>
              <a:latin typeface="Franklin Gothic Book" panose="020B0503020102020204" pitchFamily="34" charset="0"/>
            </a:rPr>
            <a:t>Local Issues or Concerns</a:t>
          </a:r>
          <a:endParaRPr lang="en-US" sz="2000" cap="none" dirty="0">
            <a:solidFill>
              <a:srgbClr val="333333"/>
            </a:solidFill>
            <a:latin typeface="Franklin Gothic Book" panose="020B0503020102020204" pitchFamily="34" charset="0"/>
          </a:endParaRPr>
        </a:p>
      </dgm:t>
    </dgm:pt>
    <dgm:pt modelId="{8D1B27A0-4CEF-4C35-91F9-EAAF922FE19F}" type="parTrans" cxnId="{B0F93190-62C4-4A86-8FBB-E6FC27FD7E83}">
      <dgm:prSet/>
      <dgm:spPr/>
      <dgm:t>
        <a:bodyPr/>
        <a:lstStyle/>
        <a:p>
          <a:endParaRPr lang="en-US"/>
        </a:p>
      </dgm:t>
    </dgm:pt>
    <dgm:pt modelId="{EFBF2BF3-9FE7-4B0F-9081-AED53F700B72}" type="sibTrans" cxnId="{B0F93190-62C4-4A86-8FBB-E6FC27FD7E83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5D5607EB-4888-4DAC-B2F3-6F600B0135D5}" type="pres">
      <dgm:prSet presAssocID="{002DF862-0E0C-42EB-BA7A-C27C996EF204}" presName="compNode" presStyleCnt="0"/>
      <dgm:spPr/>
    </dgm:pt>
    <dgm:pt modelId="{77E17EA9-30A2-4016-9A40-27A3AFE4FF96}" type="pres">
      <dgm:prSet presAssocID="{002DF862-0E0C-42EB-BA7A-C27C996EF204}" presName="iconBgRect" presStyleLbl="bgShp" presStyleIdx="0" presStyleCnt="7" custLinFactNeighborX="37066" custLinFactNeighborY="11197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2287DE2-B3B8-40F4-BA48-157F5C433C42}" type="pres">
      <dgm:prSet presAssocID="{002DF862-0E0C-42EB-BA7A-C27C996EF204}" presName="iconRect" presStyleLbl="node1" presStyleIdx="0" presStyleCnt="7" custLinFactNeighborX="64602" custLinFactNeighborY="1295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7B028BBD-CCDD-4128-B1E8-D830A9F4D11D}" type="pres">
      <dgm:prSet presAssocID="{002DF862-0E0C-42EB-BA7A-C27C996EF204}" presName="spaceRect" presStyleCnt="0"/>
      <dgm:spPr/>
    </dgm:pt>
    <dgm:pt modelId="{44D22C9C-ABA1-4826-9B4B-3EB44B85CC42}" type="pres">
      <dgm:prSet presAssocID="{002DF862-0E0C-42EB-BA7A-C27C996EF204}" presName="textRect" presStyleLbl="revTx" presStyleIdx="0" presStyleCnt="7" custScaleX="122050" custLinFactNeighborX="23436" custLinFactNeighborY="-23442">
        <dgm:presLayoutVars>
          <dgm:chMax val="1"/>
          <dgm:chPref val="1"/>
        </dgm:presLayoutVars>
      </dgm:prSet>
      <dgm:spPr/>
    </dgm:pt>
    <dgm:pt modelId="{8E90C170-F697-4180-9C48-BE15892453C2}" type="pres">
      <dgm:prSet presAssocID="{A4ADC9CD-5AE8-43EC-8B90-6CE20E9C8BD6}" presName="sibTrans" presStyleCnt="0"/>
      <dgm:spPr/>
    </dgm:pt>
    <dgm:pt modelId="{AA2E2095-2F05-45D5-B5A6-8EF7EFE1E8D4}" type="pres">
      <dgm:prSet presAssocID="{5FF32884-037E-4A59-B027-0EF172D9E392}" presName="compNode" presStyleCnt="0"/>
      <dgm:spPr/>
    </dgm:pt>
    <dgm:pt modelId="{1AE83F36-B8B3-4F3D-B64A-F13A8CB17BEE}" type="pres">
      <dgm:prSet presAssocID="{5FF32884-037E-4A59-B027-0EF172D9E392}" presName="iconBgRect" presStyleLbl="bgShp" presStyleIdx="1" presStyleCnt="7" custLinFactNeighborX="14037" custLinFactNeighborY="8355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91D6739D-3ACF-4E4E-A181-25F09702D85A}" type="pres">
      <dgm:prSet presAssocID="{5FF32884-037E-4A59-B027-0EF172D9E392}" presName="iconRect" presStyleLbl="node1" presStyleIdx="1" presStyleCnt="7" custLinFactNeighborX="24464" custLinFactNeighborY="1456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19B995AD-F20F-454E-B709-4A9793F9EB50}" type="pres">
      <dgm:prSet presAssocID="{5FF32884-037E-4A59-B027-0EF172D9E392}" presName="spaceRect" presStyleCnt="0"/>
      <dgm:spPr/>
    </dgm:pt>
    <dgm:pt modelId="{5EAF4CDA-F684-4EE2-9837-FEA6ACC8E126}" type="pres">
      <dgm:prSet presAssocID="{5FF32884-037E-4A59-B027-0EF172D9E392}" presName="textRect" presStyleLbl="revTx" presStyleIdx="1" presStyleCnt="7" custLinFactNeighborX="9387" custLinFactNeighborY="-19392">
        <dgm:presLayoutVars>
          <dgm:chMax val="1"/>
          <dgm:chPref val="1"/>
        </dgm:presLayoutVars>
      </dgm:prSet>
      <dgm:spPr/>
    </dgm:pt>
    <dgm:pt modelId="{0B8951A7-79C1-420E-B179-D70E745A4AC6}" type="pres">
      <dgm:prSet presAssocID="{DCF22166-33F3-4441-B29A-0162EF44C953}" presName="sibTrans" presStyleCnt="0"/>
      <dgm:spPr/>
    </dgm:pt>
    <dgm:pt modelId="{11B47B51-A18C-41A8-AEF4-BB12AA76E55B}" type="pres">
      <dgm:prSet presAssocID="{74DFC968-A340-48E7-B91A-D623F029BEDD}" presName="compNode" presStyleCnt="0"/>
      <dgm:spPr/>
    </dgm:pt>
    <dgm:pt modelId="{E98D5649-8279-4E36-B275-F9E7B6FCFDD5}" type="pres">
      <dgm:prSet presAssocID="{74DFC968-A340-48E7-B91A-D623F029BEDD}" presName="iconBgRect" presStyleLbl="bgShp" presStyleIdx="2" presStyleCnt="7" custLinFactNeighborX="6182" custLinFactNeighborY="8355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8B0C4E6B-8876-41F0-80B1-7BFDE08E9CF3}" type="pres">
      <dgm:prSet presAssocID="{74DFC968-A340-48E7-B91A-D623F029BEDD}" presName="iconRect" presStyleLbl="node1" presStyleIdx="2" presStyleCnt="7" custLinFactNeighborX="9917" custLinFactNeighborY="1456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 on shelf"/>
        </a:ext>
      </dgm:extLst>
    </dgm:pt>
    <dgm:pt modelId="{0D5C56DD-8238-448E-B80E-DDDABAB25EB8}" type="pres">
      <dgm:prSet presAssocID="{74DFC968-A340-48E7-B91A-D623F029BEDD}" presName="spaceRect" presStyleCnt="0"/>
      <dgm:spPr/>
    </dgm:pt>
    <dgm:pt modelId="{FE8535EA-B493-4A13-9EA0-E8175F082293}" type="pres">
      <dgm:prSet presAssocID="{74DFC968-A340-48E7-B91A-D623F029BEDD}" presName="textRect" presStyleLbl="revTx" presStyleIdx="2" presStyleCnt="7" custScaleX="96909" custLinFactNeighborX="9387" custLinFactNeighborY="-19392">
        <dgm:presLayoutVars>
          <dgm:chMax val="1"/>
          <dgm:chPref val="1"/>
        </dgm:presLayoutVars>
      </dgm:prSet>
      <dgm:spPr/>
    </dgm:pt>
    <dgm:pt modelId="{C7AABFA6-DDC7-4B7C-A3E7-D332F87C1CCB}" type="pres">
      <dgm:prSet presAssocID="{C6FFDEFF-8A5E-446B-9906-F796077D11AD}" presName="sibTrans" presStyleCnt="0"/>
      <dgm:spPr/>
    </dgm:pt>
    <dgm:pt modelId="{B550E003-20D3-4F9A-8B50-8F8F929ED938}" type="pres">
      <dgm:prSet presAssocID="{10810571-B48D-4877-8D1F-8E179F21D570}" presName="compNode" presStyleCnt="0"/>
      <dgm:spPr/>
    </dgm:pt>
    <dgm:pt modelId="{849A7BE4-C6EB-4336-B9AA-C5123DEF41C9}" type="pres">
      <dgm:prSet presAssocID="{10810571-B48D-4877-8D1F-8E179F21D570}" presName="iconBgRect" presStyleLbl="bgShp" presStyleIdx="3" presStyleCnt="7" custScaleY="97865" custLinFactNeighborX="-10328" custLinFactNeighborY="7579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ECF6CD61-A81E-430C-B827-7F58813D927E}" type="pres">
      <dgm:prSet presAssocID="{10810571-B48D-4877-8D1F-8E179F21D570}" presName="iconRect" presStyleLbl="node1" presStyleIdx="3" presStyleCnt="7" custLinFactNeighborX="-17858" custLinFactNeighborY="14562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xplosion"/>
        </a:ext>
      </dgm:extLst>
    </dgm:pt>
    <dgm:pt modelId="{03AF38AE-04E6-43C7-8465-CF03D68CB299}" type="pres">
      <dgm:prSet presAssocID="{10810571-B48D-4877-8D1F-8E179F21D570}" presName="spaceRect" presStyleCnt="0"/>
      <dgm:spPr/>
    </dgm:pt>
    <dgm:pt modelId="{C68699DA-1F9E-4C96-A1A0-83E8CDFA0E38}" type="pres">
      <dgm:prSet presAssocID="{10810571-B48D-4877-8D1F-8E179F21D570}" presName="textRect" presStyleLbl="revTx" presStyleIdx="3" presStyleCnt="7" custScaleX="105467" custLinFactNeighborX="-5425" custLinFactNeighborY="-19392">
        <dgm:presLayoutVars>
          <dgm:chMax val="1"/>
          <dgm:chPref val="1"/>
        </dgm:presLayoutVars>
      </dgm:prSet>
      <dgm:spPr/>
    </dgm:pt>
    <dgm:pt modelId="{A99C8FE9-6BF0-4E03-9BAC-0756D2D4383C}" type="pres">
      <dgm:prSet presAssocID="{3E1C57BA-56DF-4F5E-9C18-6A73EB82C5F3}" presName="sibTrans" presStyleCnt="0"/>
      <dgm:spPr/>
    </dgm:pt>
    <dgm:pt modelId="{AAE69CAA-C6AC-4975-B37E-362C6E034542}" type="pres">
      <dgm:prSet presAssocID="{57AFBE83-AB0A-4BDF-B5F7-94469A204795}" presName="compNode" presStyleCnt="0"/>
      <dgm:spPr/>
    </dgm:pt>
    <dgm:pt modelId="{0D6A2399-5915-4756-B6B8-B9A9B66B2921}" type="pres">
      <dgm:prSet presAssocID="{57AFBE83-AB0A-4BDF-B5F7-94469A204795}" presName="iconBgRect" presStyleLbl="bgShp" presStyleIdx="4" presStyleCnt="7" custLinFactNeighborY="-39734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DD874815-26C6-4E04-9BDE-8ECAFE618235}" type="pres">
      <dgm:prSet presAssocID="{57AFBE83-AB0A-4BDF-B5F7-94469A204795}" presName="iconRect" presStyleLbl="node1" presStyleIdx="4" presStyleCnt="7" custLinFactNeighborY="-69250"/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7A2DCEDD-7A6B-4E7E-9D5A-B41D26217356}" type="pres">
      <dgm:prSet presAssocID="{57AFBE83-AB0A-4BDF-B5F7-94469A204795}" presName="spaceRect" presStyleCnt="0"/>
      <dgm:spPr/>
    </dgm:pt>
    <dgm:pt modelId="{ED6D6149-27D7-4685-ABE4-1C474E9FE905}" type="pres">
      <dgm:prSet presAssocID="{57AFBE83-AB0A-4BDF-B5F7-94469A204795}" presName="textRect" presStyleLbl="revTx" presStyleIdx="4" presStyleCnt="7" custScaleX="112600" custLinFactNeighborX="825" custLinFactNeighborY="-88008">
        <dgm:presLayoutVars>
          <dgm:chMax val="1"/>
          <dgm:chPref val="1"/>
        </dgm:presLayoutVars>
      </dgm:prSet>
      <dgm:spPr/>
    </dgm:pt>
    <dgm:pt modelId="{C8715138-73A4-496A-ADD2-33E13324D7CB}" type="pres">
      <dgm:prSet presAssocID="{6432FF04-A320-416B-87DE-A7065DC78C65}" presName="sibTrans" presStyleCnt="0"/>
      <dgm:spPr/>
    </dgm:pt>
    <dgm:pt modelId="{3CF7D99A-3BAF-4914-B2AC-6BE2E921BF03}" type="pres">
      <dgm:prSet presAssocID="{41189515-4B03-4496-88EA-E34CB652FF2E}" presName="compNode" presStyleCnt="0"/>
      <dgm:spPr/>
    </dgm:pt>
    <dgm:pt modelId="{FFF26B21-9310-454D-9EE0-AB8263AA68A0}" type="pres">
      <dgm:prSet presAssocID="{41189515-4B03-4496-88EA-E34CB652FF2E}" presName="iconBgRect" presStyleLbl="bgShp" presStyleIdx="5" presStyleCnt="7" custLinFactNeighborY="-41180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A0E93A7-47CD-4464-8685-FA3DB4D00832}" type="pres">
      <dgm:prSet presAssocID="{41189515-4B03-4496-88EA-E34CB652FF2E}" presName="iconRect" presStyleLbl="node1" presStyleIdx="5" presStyleCnt="7" custLinFactNeighborY="-69250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9EABE5FA-98D3-4690-90B3-B4A215FFF766}" type="pres">
      <dgm:prSet presAssocID="{41189515-4B03-4496-88EA-E34CB652FF2E}" presName="spaceRect" presStyleCnt="0"/>
      <dgm:spPr/>
    </dgm:pt>
    <dgm:pt modelId="{8FE5D28A-932E-46B9-AA42-1875C5BD0B96}" type="pres">
      <dgm:prSet presAssocID="{41189515-4B03-4496-88EA-E34CB652FF2E}" presName="textRect" presStyleLbl="revTx" presStyleIdx="5" presStyleCnt="7" custScaleX="93600" custLinFactNeighborX="825" custLinFactNeighborY="-88008">
        <dgm:presLayoutVars>
          <dgm:chMax val="1"/>
          <dgm:chPref val="1"/>
        </dgm:presLayoutVars>
      </dgm:prSet>
      <dgm:spPr/>
    </dgm:pt>
    <dgm:pt modelId="{F19C9876-2739-476F-97EA-FA92D5CDFD1F}" type="pres">
      <dgm:prSet presAssocID="{3FF839CC-0305-49E0-B437-5392DC972D71}" presName="sibTrans" presStyleCnt="0"/>
      <dgm:spPr/>
    </dgm:pt>
    <dgm:pt modelId="{2583399A-A0B5-4B73-AC05-23394A536F44}" type="pres">
      <dgm:prSet presAssocID="{2277F848-78B9-47CD-A677-307400D361B6}" presName="compNode" presStyleCnt="0"/>
      <dgm:spPr/>
    </dgm:pt>
    <dgm:pt modelId="{95AC5007-5441-4D1C-B0CC-1883282462B7}" type="pres">
      <dgm:prSet presAssocID="{2277F848-78B9-47CD-A677-307400D361B6}" presName="iconBgRect" presStyleLbl="bgShp" presStyleIdx="6" presStyleCnt="7" custLinFactNeighborY="-44022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AD5CC39-4783-482C-8784-49234F7F27FD}" type="pres">
      <dgm:prSet presAssocID="{2277F848-78B9-47CD-A677-307400D361B6}" presName="iconRect" presStyleLbl="node1" presStyleIdx="6" presStyleCnt="7" custLinFactNeighborY="-72628"/>
      <dgm:spPr>
        <a:blipFill rotWithShape="1"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66AE3EA1-AE8B-47EC-AA92-F454D8F30C3F}" type="pres">
      <dgm:prSet presAssocID="{2277F848-78B9-47CD-A677-307400D361B6}" presName="spaceRect" presStyleCnt="0"/>
      <dgm:spPr/>
    </dgm:pt>
    <dgm:pt modelId="{9A71C9A9-28AD-41EF-A6D0-098C45C3D8A8}" type="pres">
      <dgm:prSet presAssocID="{2277F848-78B9-47CD-A677-307400D361B6}" presName="textRect" presStyleLbl="revTx" presStyleIdx="6" presStyleCnt="7" custScaleX="104383" custLinFactNeighborX="825" custLinFactNeighborY="-88008">
        <dgm:presLayoutVars>
          <dgm:chMax val="1"/>
          <dgm:chPref val="1"/>
        </dgm:presLayoutVars>
      </dgm:prSet>
      <dgm:spPr/>
    </dgm:pt>
  </dgm:ptLst>
  <dgm:cxnLst>
    <dgm:cxn modelId="{29C16322-DA5C-46E3-B4D4-0BD689B1685D}" srcId="{960E99F4-3F8F-445B-BC6C-187B3DC31DE0}" destId="{10810571-B48D-4877-8D1F-8E179F21D570}" srcOrd="3" destOrd="0" parTransId="{5B916770-BED9-46A0-BFF4-501FDCBE3B89}" sibTransId="{3E1C57BA-56DF-4F5E-9C18-6A73EB82C5F3}"/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D445EF2A-E7A2-48F0-83F2-5FC4369EFDDE}" type="presOf" srcId="{2277F848-78B9-47CD-A677-307400D361B6}" destId="{9A71C9A9-28AD-41EF-A6D0-098C45C3D8A8}" srcOrd="0" destOrd="0" presId="urn:microsoft.com/office/officeart/2018/5/layout/IconLeafLabelList"/>
    <dgm:cxn modelId="{62A2185D-0656-4D63-941F-F9CAFD007523}" type="presOf" srcId="{10810571-B48D-4877-8D1F-8E179F21D570}" destId="{C68699DA-1F9E-4C96-A1A0-83E8CDFA0E38}" srcOrd="0" destOrd="0" presId="urn:microsoft.com/office/officeart/2018/5/layout/IconLeafLabelList"/>
    <dgm:cxn modelId="{7DC36B4B-9588-4282-890B-FC83E2B54FCB}" srcId="{960E99F4-3F8F-445B-BC6C-187B3DC31DE0}" destId="{41189515-4B03-4496-88EA-E34CB652FF2E}" srcOrd="5" destOrd="0" parTransId="{440DE1B3-75FB-42B7-AA9A-75940FEF5F34}" sibTransId="{3FF839CC-0305-49E0-B437-5392DC972D71}"/>
    <dgm:cxn modelId="{F49FF675-1CAE-4FE6-A8B9-32F39E7F978B}" type="presOf" srcId="{41189515-4B03-4496-88EA-E34CB652FF2E}" destId="{8FE5D28A-932E-46B9-AA42-1875C5BD0B96}" srcOrd="0" destOrd="0" presId="urn:microsoft.com/office/officeart/2018/5/layout/IconLeafLabelList"/>
    <dgm:cxn modelId="{42E3BB80-B855-4C78-BB15-139D4E58FF52}" type="presOf" srcId="{74DFC968-A340-48E7-B91A-D623F029BEDD}" destId="{FE8535EA-B493-4A13-9EA0-E8175F082293}" srcOrd="0" destOrd="0" presId="urn:microsoft.com/office/officeart/2018/5/layout/IconLeafLabelList"/>
    <dgm:cxn modelId="{B0F93190-62C4-4A86-8FBB-E6FC27FD7E83}" srcId="{960E99F4-3F8F-445B-BC6C-187B3DC31DE0}" destId="{2277F848-78B9-47CD-A677-307400D361B6}" srcOrd="6" destOrd="0" parTransId="{8D1B27A0-4CEF-4C35-91F9-EAAF922FE19F}" sibTransId="{EFBF2BF3-9FE7-4B0F-9081-AED53F700B72}"/>
    <dgm:cxn modelId="{02D28DA3-90E8-4F4C-9234-E62A3EF14A8B}" srcId="{960E99F4-3F8F-445B-BC6C-187B3DC31DE0}" destId="{74DFC968-A340-48E7-B91A-D623F029BEDD}" srcOrd="2" destOrd="0" parTransId="{0BAADF06-1634-4CB3-A575-458F1E52C478}" sibTransId="{C6FFDEFF-8A5E-446B-9906-F796077D11AD}"/>
    <dgm:cxn modelId="{484CEAA3-16FC-4D6D-834A-574D4A0BB90D}" srcId="{960E99F4-3F8F-445B-BC6C-187B3DC31DE0}" destId="{57AFBE83-AB0A-4BDF-B5F7-94469A204795}" srcOrd="4" destOrd="0" parTransId="{54B354DB-1CD0-414A-9CBF-8E5112966D1F}" sibTransId="{6432FF04-A320-416B-87DE-A7065DC78C65}"/>
    <dgm:cxn modelId="{AAEF01D2-0E53-495E-8495-94EB91F2916E}" srcId="{960E99F4-3F8F-445B-BC6C-187B3DC31DE0}" destId="{002DF862-0E0C-42EB-BA7A-C27C996EF204}" srcOrd="0" destOrd="0" parTransId="{2D733AA7-A0E5-459A-B5A7-C7EF9CF4C923}" sibTransId="{A4ADC9CD-5AE8-43EC-8B90-6CE20E9C8BD6}"/>
    <dgm:cxn modelId="{DD02CADD-6E4B-4D75-80F6-561B7C3232A7}" type="presOf" srcId="{5FF32884-037E-4A59-B027-0EF172D9E392}" destId="{5EAF4CDA-F684-4EE2-9837-FEA6ACC8E126}" srcOrd="0" destOrd="0" presId="urn:microsoft.com/office/officeart/2018/5/layout/IconLeafLabelList"/>
    <dgm:cxn modelId="{FC6953DF-4485-4AC7-81E1-F3EA77177F02}" srcId="{960E99F4-3F8F-445B-BC6C-187B3DC31DE0}" destId="{5FF32884-037E-4A59-B027-0EF172D9E392}" srcOrd="1" destOrd="0" parTransId="{FBD3B190-F922-4A97-9C8E-02564A00A7CC}" sibTransId="{DCF22166-33F3-4441-B29A-0162EF44C953}"/>
    <dgm:cxn modelId="{A71F47E4-393F-4FE8-8760-E2E202E59443}" type="presOf" srcId="{002DF862-0E0C-42EB-BA7A-C27C996EF204}" destId="{44D22C9C-ABA1-4826-9B4B-3EB44B85CC42}" srcOrd="0" destOrd="0" presId="urn:microsoft.com/office/officeart/2018/5/layout/IconLeafLabelList"/>
    <dgm:cxn modelId="{CD515BF6-195E-40C5-9D6F-AEFCEB9C087B}" type="presOf" srcId="{57AFBE83-AB0A-4BDF-B5F7-94469A204795}" destId="{ED6D6149-27D7-4685-ABE4-1C474E9FE905}" srcOrd="0" destOrd="0" presId="urn:microsoft.com/office/officeart/2018/5/layout/IconLeafLabelList"/>
    <dgm:cxn modelId="{D590D72E-27F5-48CC-9B78-504D6344504B}" type="presParOf" srcId="{6FCBABDE-5F0A-4467-8447-7F2F5DAFB76A}" destId="{5D5607EB-4888-4DAC-B2F3-6F600B0135D5}" srcOrd="0" destOrd="0" presId="urn:microsoft.com/office/officeart/2018/5/layout/IconLeafLabelList"/>
    <dgm:cxn modelId="{EAC723E0-A750-4D9A-AE4E-5F011F5C41D9}" type="presParOf" srcId="{5D5607EB-4888-4DAC-B2F3-6F600B0135D5}" destId="{77E17EA9-30A2-4016-9A40-27A3AFE4FF96}" srcOrd="0" destOrd="0" presId="urn:microsoft.com/office/officeart/2018/5/layout/IconLeafLabelList"/>
    <dgm:cxn modelId="{88B7535F-A44B-4888-B1B2-07631B1D211D}" type="presParOf" srcId="{5D5607EB-4888-4DAC-B2F3-6F600B0135D5}" destId="{62287DE2-B3B8-40F4-BA48-157F5C433C42}" srcOrd="1" destOrd="0" presId="urn:microsoft.com/office/officeart/2018/5/layout/IconLeafLabelList"/>
    <dgm:cxn modelId="{CF1F8BE0-D3B8-4689-82D2-0E2EA0D644D3}" type="presParOf" srcId="{5D5607EB-4888-4DAC-B2F3-6F600B0135D5}" destId="{7B028BBD-CCDD-4128-B1E8-D830A9F4D11D}" srcOrd="2" destOrd="0" presId="urn:microsoft.com/office/officeart/2018/5/layout/IconLeafLabelList"/>
    <dgm:cxn modelId="{2E50900D-37CB-49C7-AC31-E80E44B90C65}" type="presParOf" srcId="{5D5607EB-4888-4DAC-B2F3-6F600B0135D5}" destId="{44D22C9C-ABA1-4826-9B4B-3EB44B85CC42}" srcOrd="3" destOrd="0" presId="urn:microsoft.com/office/officeart/2018/5/layout/IconLeafLabelList"/>
    <dgm:cxn modelId="{102E530B-B044-4D20-9964-86A53606A373}" type="presParOf" srcId="{6FCBABDE-5F0A-4467-8447-7F2F5DAFB76A}" destId="{8E90C170-F697-4180-9C48-BE15892453C2}" srcOrd="1" destOrd="0" presId="urn:microsoft.com/office/officeart/2018/5/layout/IconLeafLabelList"/>
    <dgm:cxn modelId="{3D0095B3-67BD-43F5-B3DE-8594CF015C5E}" type="presParOf" srcId="{6FCBABDE-5F0A-4467-8447-7F2F5DAFB76A}" destId="{AA2E2095-2F05-45D5-B5A6-8EF7EFE1E8D4}" srcOrd="2" destOrd="0" presId="urn:microsoft.com/office/officeart/2018/5/layout/IconLeafLabelList"/>
    <dgm:cxn modelId="{B20C9F52-C8DA-424A-AD36-6443A2545EA3}" type="presParOf" srcId="{AA2E2095-2F05-45D5-B5A6-8EF7EFE1E8D4}" destId="{1AE83F36-B8B3-4F3D-B64A-F13A8CB17BEE}" srcOrd="0" destOrd="0" presId="urn:microsoft.com/office/officeart/2018/5/layout/IconLeafLabelList"/>
    <dgm:cxn modelId="{655BC098-B3FC-44DC-95FC-A9226E99CEE2}" type="presParOf" srcId="{AA2E2095-2F05-45D5-B5A6-8EF7EFE1E8D4}" destId="{91D6739D-3ACF-4E4E-A181-25F09702D85A}" srcOrd="1" destOrd="0" presId="urn:microsoft.com/office/officeart/2018/5/layout/IconLeafLabelList"/>
    <dgm:cxn modelId="{DD6E5598-3781-4393-96D2-EAEC0FBE6CE6}" type="presParOf" srcId="{AA2E2095-2F05-45D5-B5A6-8EF7EFE1E8D4}" destId="{19B995AD-F20F-454E-B709-4A9793F9EB50}" srcOrd="2" destOrd="0" presId="urn:microsoft.com/office/officeart/2018/5/layout/IconLeafLabelList"/>
    <dgm:cxn modelId="{268EB968-B355-411D-8816-29765AAA2D9A}" type="presParOf" srcId="{AA2E2095-2F05-45D5-B5A6-8EF7EFE1E8D4}" destId="{5EAF4CDA-F684-4EE2-9837-FEA6ACC8E126}" srcOrd="3" destOrd="0" presId="urn:microsoft.com/office/officeart/2018/5/layout/IconLeafLabelList"/>
    <dgm:cxn modelId="{B6013017-2A60-495F-93ED-B84FC32A1C35}" type="presParOf" srcId="{6FCBABDE-5F0A-4467-8447-7F2F5DAFB76A}" destId="{0B8951A7-79C1-420E-B179-D70E745A4AC6}" srcOrd="3" destOrd="0" presId="urn:microsoft.com/office/officeart/2018/5/layout/IconLeafLabelList"/>
    <dgm:cxn modelId="{479B38BD-8FA9-47DB-9D99-9596446CF90D}" type="presParOf" srcId="{6FCBABDE-5F0A-4467-8447-7F2F5DAFB76A}" destId="{11B47B51-A18C-41A8-AEF4-BB12AA76E55B}" srcOrd="4" destOrd="0" presId="urn:microsoft.com/office/officeart/2018/5/layout/IconLeafLabelList"/>
    <dgm:cxn modelId="{C5357C39-86FC-40D8-B25C-B1A00628F5CA}" type="presParOf" srcId="{11B47B51-A18C-41A8-AEF4-BB12AA76E55B}" destId="{E98D5649-8279-4E36-B275-F9E7B6FCFDD5}" srcOrd="0" destOrd="0" presId="urn:microsoft.com/office/officeart/2018/5/layout/IconLeafLabelList"/>
    <dgm:cxn modelId="{D0BCF8F8-17DD-4F4D-ACDB-9C2DFD89A433}" type="presParOf" srcId="{11B47B51-A18C-41A8-AEF4-BB12AA76E55B}" destId="{8B0C4E6B-8876-41F0-80B1-7BFDE08E9CF3}" srcOrd="1" destOrd="0" presId="urn:microsoft.com/office/officeart/2018/5/layout/IconLeafLabelList"/>
    <dgm:cxn modelId="{7298E63C-B302-4FBB-9763-D4C827C67757}" type="presParOf" srcId="{11B47B51-A18C-41A8-AEF4-BB12AA76E55B}" destId="{0D5C56DD-8238-448E-B80E-DDDABAB25EB8}" srcOrd="2" destOrd="0" presId="urn:microsoft.com/office/officeart/2018/5/layout/IconLeafLabelList"/>
    <dgm:cxn modelId="{9640300D-B2CE-41E2-9D02-6A31A7AAD806}" type="presParOf" srcId="{11B47B51-A18C-41A8-AEF4-BB12AA76E55B}" destId="{FE8535EA-B493-4A13-9EA0-E8175F082293}" srcOrd="3" destOrd="0" presId="urn:microsoft.com/office/officeart/2018/5/layout/IconLeafLabelList"/>
    <dgm:cxn modelId="{6CB6F36E-F703-4F11-B2E4-76C8A8B219CB}" type="presParOf" srcId="{6FCBABDE-5F0A-4467-8447-7F2F5DAFB76A}" destId="{C7AABFA6-DDC7-4B7C-A3E7-D332F87C1CCB}" srcOrd="5" destOrd="0" presId="urn:microsoft.com/office/officeart/2018/5/layout/IconLeafLabelList"/>
    <dgm:cxn modelId="{A8C2881E-1E28-4B6B-AD63-80B1C03B05BE}" type="presParOf" srcId="{6FCBABDE-5F0A-4467-8447-7F2F5DAFB76A}" destId="{B550E003-20D3-4F9A-8B50-8F8F929ED938}" srcOrd="6" destOrd="0" presId="urn:microsoft.com/office/officeart/2018/5/layout/IconLeafLabelList"/>
    <dgm:cxn modelId="{E2BF9C4E-D1A9-4AE0-808F-121A0215475C}" type="presParOf" srcId="{B550E003-20D3-4F9A-8B50-8F8F929ED938}" destId="{849A7BE4-C6EB-4336-B9AA-C5123DEF41C9}" srcOrd="0" destOrd="0" presId="urn:microsoft.com/office/officeart/2018/5/layout/IconLeafLabelList"/>
    <dgm:cxn modelId="{12F6A674-5734-43C4-AE2F-D5F5B30080CC}" type="presParOf" srcId="{B550E003-20D3-4F9A-8B50-8F8F929ED938}" destId="{ECF6CD61-A81E-430C-B827-7F58813D927E}" srcOrd="1" destOrd="0" presId="urn:microsoft.com/office/officeart/2018/5/layout/IconLeafLabelList"/>
    <dgm:cxn modelId="{8C4D16AB-9A87-4750-971B-6380DF132E67}" type="presParOf" srcId="{B550E003-20D3-4F9A-8B50-8F8F929ED938}" destId="{03AF38AE-04E6-43C7-8465-CF03D68CB299}" srcOrd="2" destOrd="0" presId="urn:microsoft.com/office/officeart/2018/5/layout/IconLeafLabelList"/>
    <dgm:cxn modelId="{A8B2E0CF-9F72-48AF-B72D-314B8ED157E1}" type="presParOf" srcId="{B550E003-20D3-4F9A-8B50-8F8F929ED938}" destId="{C68699DA-1F9E-4C96-A1A0-83E8CDFA0E38}" srcOrd="3" destOrd="0" presId="urn:microsoft.com/office/officeart/2018/5/layout/IconLeafLabelList"/>
    <dgm:cxn modelId="{C26395D5-E0CE-441A-8874-2C6F62D4DA8F}" type="presParOf" srcId="{6FCBABDE-5F0A-4467-8447-7F2F5DAFB76A}" destId="{A99C8FE9-6BF0-4E03-9BAC-0756D2D4383C}" srcOrd="7" destOrd="0" presId="urn:microsoft.com/office/officeart/2018/5/layout/IconLeafLabelList"/>
    <dgm:cxn modelId="{88C8037F-BDE9-4888-B973-2155F7033F09}" type="presParOf" srcId="{6FCBABDE-5F0A-4467-8447-7F2F5DAFB76A}" destId="{AAE69CAA-C6AC-4975-B37E-362C6E034542}" srcOrd="8" destOrd="0" presId="urn:microsoft.com/office/officeart/2018/5/layout/IconLeafLabelList"/>
    <dgm:cxn modelId="{4329CEDA-3691-4096-AB42-0FB9D907C950}" type="presParOf" srcId="{AAE69CAA-C6AC-4975-B37E-362C6E034542}" destId="{0D6A2399-5915-4756-B6B8-B9A9B66B2921}" srcOrd="0" destOrd="0" presId="urn:microsoft.com/office/officeart/2018/5/layout/IconLeafLabelList"/>
    <dgm:cxn modelId="{675D035B-2121-42DA-BD96-04CB32C6DBB9}" type="presParOf" srcId="{AAE69CAA-C6AC-4975-B37E-362C6E034542}" destId="{DD874815-26C6-4E04-9BDE-8ECAFE618235}" srcOrd="1" destOrd="0" presId="urn:microsoft.com/office/officeart/2018/5/layout/IconLeafLabelList"/>
    <dgm:cxn modelId="{656D94DE-131C-4B3E-A7C6-3AF0FA69998C}" type="presParOf" srcId="{AAE69CAA-C6AC-4975-B37E-362C6E034542}" destId="{7A2DCEDD-7A6B-4E7E-9D5A-B41D26217356}" srcOrd="2" destOrd="0" presId="urn:microsoft.com/office/officeart/2018/5/layout/IconLeafLabelList"/>
    <dgm:cxn modelId="{B6EBCDFB-9B4A-4CE7-AD70-F77F13EC5152}" type="presParOf" srcId="{AAE69CAA-C6AC-4975-B37E-362C6E034542}" destId="{ED6D6149-27D7-4685-ABE4-1C474E9FE905}" srcOrd="3" destOrd="0" presId="urn:microsoft.com/office/officeart/2018/5/layout/IconLeafLabelList"/>
    <dgm:cxn modelId="{A7501236-9BE3-44E8-8A5F-FB229A4CDC3C}" type="presParOf" srcId="{6FCBABDE-5F0A-4467-8447-7F2F5DAFB76A}" destId="{C8715138-73A4-496A-ADD2-33E13324D7CB}" srcOrd="9" destOrd="0" presId="urn:microsoft.com/office/officeart/2018/5/layout/IconLeafLabelList"/>
    <dgm:cxn modelId="{4286085D-A10F-4B36-BFB1-EAC724B5A2E7}" type="presParOf" srcId="{6FCBABDE-5F0A-4467-8447-7F2F5DAFB76A}" destId="{3CF7D99A-3BAF-4914-B2AC-6BE2E921BF03}" srcOrd="10" destOrd="0" presId="urn:microsoft.com/office/officeart/2018/5/layout/IconLeafLabelList"/>
    <dgm:cxn modelId="{9E36CE40-43A8-4567-8774-F2BBD94AC43F}" type="presParOf" srcId="{3CF7D99A-3BAF-4914-B2AC-6BE2E921BF03}" destId="{FFF26B21-9310-454D-9EE0-AB8263AA68A0}" srcOrd="0" destOrd="0" presId="urn:microsoft.com/office/officeart/2018/5/layout/IconLeafLabelList"/>
    <dgm:cxn modelId="{3150C530-A97A-4D4F-B639-072F97E04C3F}" type="presParOf" srcId="{3CF7D99A-3BAF-4914-B2AC-6BE2E921BF03}" destId="{7A0E93A7-47CD-4464-8685-FA3DB4D00832}" srcOrd="1" destOrd="0" presId="urn:microsoft.com/office/officeart/2018/5/layout/IconLeafLabelList"/>
    <dgm:cxn modelId="{A94C77AA-BC3D-499F-B838-FF71DA5B396E}" type="presParOf" srcId="{3CF7D99A-3BAF-4914-B2AC-6BE2E921BF03}" destId="{9EABE5FA-98D3-4690-90B3-B4A215FFF766}" srcOrd="2" destOrd="0" presId="urn:microsoft.com/office/officeart/2018/5/layout/IconLeafLabelList"/>
    <dgm:cxn modelId="{690CB576-5D77-43EC-B81F-7D5914A6968E}" type="presParOf" srcId="{3CF7D99A-3BAF-4914-B2AC-6BE2E921BF03}" destId="{8FE5D28A-932E-46B9-AA42-1875C5BD0B96}" srcOrd="3" destOrd="0" presId="urn:microsoft.com/office/officeart/2018/5/layout/IconLeafLabelList"/>
    <dgm:cxn modelId="{9B1FC99C-A7BC-4097-90C4-9CEC003AABB4}" type="presParOf" srcId="{6FCBABDE-5F0A-4467-8447-7F2F5DAFB76A}" destId="{F19C9876-2739-476F-97EA-FA92D5CDFD1F}" srcOrd="11" destOrd="0" presId="urn:microsoft.com/office/officeart/2018/5/layout/IconLeafLabelList"/>
    <dgm:cxn modelId="{13DA6E02-43E4-44EE-8404-6D4E4AAA0F99}" type="presParOf" srcId="{6FCBABDE-5F0A-4467-8447-7F2F5DAFB76A}" destId="{2583399A-A0B5-4B73-AC05-23394A536F44}" srcOrd="12" destOrd="0" presId="urn:microsoft.com/office/officeart/2018/5/layout/IconLeafLabelList"/>
    <dgm:cxn modelId="{108C80BF-4CAD-4022-8755-E6F98F55FC2D}" type="presParOf" srcId="{2583399A-A0B5-4B73-AC05-23394A536F44}" destId="{95AC5007-5441-4D1C-B0CC-1883282462B7}" srcOrd="0" destOrd="0" presId="urn:microsoft.com/office/officeart/2018/5/layout/IconLeafLabelList"/>
    <dgm:cxn modelId="{D8346E35-8DEE-41A1-B421-3823985E4275}" type="presParOf" srcId="{2583399A-A0B5-4B73-AC05-23394A536F44}" destId="{5AD5CC39-4783-482C-8784-49234F7F27FD}" srcOrd="1" destOrd="0" presId="urn:microsoft.com/office/officeart/2018/5/layout/IconLeafLabelList"/>
    <dgm:cxn modelId="{51E25382-E756-4AFB-BADE-8B120E9B64F8}" type="presParOf" srcId="{2583399A-A0B5-4B73-AC05-23394A536F44}" destId="{66AE3EA1-AE8B-47EC-AA92-F454D8F30C3F}" srcOrd="2" destOrd="0" presId="urn:microsoft.com/office/officeart/2018/5/layout/IconLeafLabelList"/>
    <dgm:cxn modelId="{409169DE-3057-4124-8321-F8DDF8E3948F}" type="presParOf" srcId="{2583399A-A0B5-4B73-AC05-23394A536F44}" destId="{9A71C9A9-28AD-41EF-A6D0-098C45C3D8A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5E715-11D5-48AE-AA93-77A4F91088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188838-7415-4001-8018-B8E0AC9E6CB6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8E84A9B7-CEE3-4179-825B-78D57612B48E}" type="parTrans" cxnId="{299CC738-ABD0-47B9-A254-6E487B877848}">
      <dgm:prSet/>
      <dgm:spPr/>
      <dgm:t>
        <a:bodyPr/>
        <a:lstStyle/>
        <a:p>
          <a:endParaRPr lang="en-US"/>
        </a:p>
      </dgm:t>
    </dgm:pt>
    <dgm:pt modelId="{B59F9188-E18D-43FC-8C15-06CC157637A8}" type="sibTrans" cxnId="{299CC738-ABD0-47B9-A254-6E487B877848}">
      <dgm:prSet/>
      <dgm:spPr/>
      <dgm:t>
        <a:bodyPr/>
        <a:lstStyle/>
        <a:p>
          <a:endParaRPr lang="en-US"/>
        </a:p>
      </dgm:t>
    </dgm:pt>
    <dgm:pt modelId="{3B080ED0-4AAC-43FE-B679-D537BE00B7F1}">
      <dgm:prSet custT="1"/>
      <dgm:spPr/>
      <dgm:t>
        <a:bodyPr/>
        <a:lstStyle/>
        <a:p>
          <a:r>
            <a:rPr lang="en-US" sz="24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FB7D6AD3-E171-42A2-9DC7-073D0FF5C85E}" type="sibTrans" cxnId="{D323DE0B-99D6-464F-8D4B-CFB55135B304}">
      <dgm:prSet/>
      <dgm:spPr/>
      <dgm:t>
        <a:bodyPr/>
        <a:lstStyle/>
        <a:p>
          <a:endParaRPr lang="en-US"/>
        </a:p>
      </dgm:t>
    </dgm:pt>
    <dgm:pt modelId="{E6F24F48-60AB-4D61-AFC9-967A3898D069}" type="parTrans" cxnId="{D323DE0B-99D6-464F-8D4B-CFB55135B304}">
      <dgm:prSet/>
      <dgm:spPr/>
      <dgm:t>
        <a:bodyPr/>
        <a:lstStyle/>
        <a:p>
          <a:endParaRPr lang="en-US"/>
        </a:p>
      </dgm:t>
    </dgm:pt>
    <dgm:pt modelId="{6259760E-DED2-408F-B629-7A424D422A6B}">
      <dgm:prSet custT="1"/>
      <dgm:spPr/>
      <dgm:t>
        <a:bodyPr/>
        <a:lstStyle/>
        <a:p>
          <a:r>
            <a:rPr lang="en-US" sz="2400" dirty="0">
              <a:latin typeface="Franklin Gothic Book" panose="020B0503020102020204" pitchFamily="34" charset="0"/>
            </a:rPr>
            <a:t>Objective: 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674DE1BB-C299-4478-A206-B11BF4114747}" type="parTrans" cxnId="{58B6B39D-C7B0-4852-BF53-61C5BB2A5C1C}">
      <dgm:prSet/>
      <dgm:spPr/>
      <dgm:t>
        <a:bodyPr/>
        <a:lstStyle/>
        <a:p>
          <a:endParaRPr lang="en-US"/>
        </a:p>
      </dgm:t>
    </dgm:pt>
    <dgm:pt modelId="{0FEE6BF2-AB9B-4D52-A8F2-39EA4C0F88B1}" type="sibTrans" cxnId="{58B6B39D-C7B0-4852-BF53-61C5BB2A5C1C}">
      <dgm:prSet/>
      <dgm:spPr/>
      <dgm:t>
        <a:bodyPr/>
        <a:lstStyle/>
        <a:p>
          <a:endParaRPr lang="en-US"/>
        </a:p>
      </dgm:t>
    </dgm:pt>
    <dgm:pt modelId="{530EC748-32AF-4698-A2E2-3BF6F742720C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4B62B700-E661-4118-9327-1BE949333B5C}" type="parTrans" cxnId="{6CD4E5C5-CFBA-4AC5-9380-7E2E531FBF74}">
      <dgm:prSet/>
      <dgm:spPr/>
      <dgm:t>
        <a:bodyPr/>
        <a:lstStyle/>
        <a:p>
          <a:endParaRPr lang="en-US"/>
        </a:p>
      </dgm:t>
    </dgm:pt>
    <dgm:pt modelId="{F988CEFE-80E1-4AA4-A99C-CBAF1FA355BC}" type="sibTrans" cxnId="{6CD4E5C5-CFBA-4AC5-9380-7E2E531FBF74}">
      <dgm:prSet/>
      <dgm:spPr/>
      <dgm:t>
        <a:bodyPr/>
        <a:lstStyle/>
        <a:p>
          <a:endParaRPr lang="en-US"/>
        </a:p>
      </dgm:t>
    </dgm:pt>
    <dgm:pt modelId="{431269BA-AFBB-42A7-BF68-8FD6D2431233}">
      <dgm:prSet/>
      <dgm:spPr/>
      <dgm:t>
        <a:bodyPr/>
        <a:lstStyle/>
        <a:p>
          <a:r>
            <a:rPr lang="en-US" dirty="0">
              <a:latin typeface="Franklin Gothic Book" panose="020B0503020102020204" pitchFamily="34" charset="0"/>
            </a:rPr>
            <a:t>Objective: 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gm:t>
    </dgm:pt>
    <dgm:pt modelId="{E0657596-0271-4546-8D61-F1804AACCA96}" type="parTrans" cxnId="{C6560947-6E3C-4CD1-BD1E-B9511C8E5032}">
      <dgm:prSet/>
      <dgm:spPr/>
      <dgm:t>
        <a:bodyPr/>
        <a:lstStyle/>
        <a:p>
          <a:endParaRPr lang="en-US"/>
        </a:p>
      </dgm:t>
    </dgm:pt>
    <dgm:pt modelId="{3B86ECD4-ABDB-4EC5-9E7C-24296FEAC266}" type="sibTrans" cxnId="{C6560947-6E3C-4CD1-BD1E-B9511C8E5032}">
      <dgm:prSet/>
      <dgm:spPr/>
      <dgm:t>
        <a:bodyPr/>
        <a:lstStyle/>
        <a:p>
          <a:endParaRPr lang="en-US"/>
        </a:p>
      </dgm:t>
    </dgm:pt>
    <dgm:pt modelId="{EB75D456-77E3-4A94-9248-1F6B511193A6}">
      <dgm:prSet/>
      <dgm:spPr/>
      <dgm:t>
        <a:bodyPr/>
        <a:lstStyle/>
        <a:p>
          <a:r>
            <a:rPr lang="en-US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gm:t>
    </dgm:pt>
    <dgm:pt modelId="{64FCFF92-D56F-495F-B22C-4D81CA91EB68}" type="parTrans" cxnId="{ECBCF83F-C3C0-4CDD-9E4D-1EF7CA1DF999}">
      <dgm:prSet/>
      <dgm:spPr/>
      <dgm:t>
        <a:bodyPr/>
        <a:lstStyle/>
        <a:p>
          <a:endParaRPr lang="en-US"/>
        </a:p>
      </dgm:t>
    </dgm:pt>
    <dgm:pt modelId="{1D2379B0-741E-4375-A337-2E212A96D42A}" type="sibTrans" cxnId="{ECBCF83F-C3C0-4CDD-9E4D-1EF7CA1DF999}">
      <dgm:prSet/>
      <dgm:spPr/>
      <dgm:t>
        <a:bodyPr/>
        <a:lstStyle/>
        <a:p>
          <a:endParaRPr lang="en-US"/>
        </a:p>
      </dgm:t>
    </dgm:pt>
    <dgm:pt modelId="{ACC3CEB4-D378-478F-9D58-2905026D0CFE}" type="pres">
      <dgm:prSet presAssocID="{3A05E715-11D5-48AE-AA93-77A4F91088DB}" presName="linear" presStyleCnt="0">
        <dgm:presLayoutVars>
          <dgm:dir/>
          <dgm:animLvl val="lvl"/>
          <dgm:resizeHandles val="exact"/>
        </dgm:presLayoutVars>
      </dgm:prSet>
      <dgm:spPr/>
    </dgm:pt>
    <dgm:pt modelId="{77773FFA-152F-463B-9E9F-D66D2E78E77F}" type="pres">
      <dgm:prSet presAssocID="{88188838-7415-4001-8018-B8E0AC9E6CB6}" presName="parentLin" presStyleCnt="0"/>
      <dgm:spPr/>
    </dgm:pt>
    <dgm:pt modelId="{92B8E58D-C7AD-4CCB-A97D-47AEF1120703}" type="pres">
      <dgm:prSet presAssocID="{88188838-7415-4001-8018-B8E0AC9E6CB6}" presName="parentLeftMargin" presStyleLbl="node1" presStyleIdx="0" presStyleCnt="3"/>
      <dgm:spPr/>
    </dgm:pt>
    <dgm:pt modelId="{F351AF17-8CD1-4D0C-A5CF-F8805CD02084}" type="pres">
      <dgm:prSet presAssocID="{88188838-7415-4001-8018-B8E0AC9E6C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3AB8B5-1EF2-43E9-9EDB-4D24D6CB5EF1}" type="pres">
      <dgm:prSet presAssocID="{88188838-7415-4001-8018-B8E0AC9E6CB6}" presName="negativeSpace" presStyleCnt="0"/>
      <dgm:spPr/>
    </dgm:pt>
    <dgm:pt modelId="{700E801F-2D9B-4E1B-BD1F-98EE9022A301}" type="pres">
      <dgm:prSet presAssocID="{88188838-7415-4001-8018-B8E0AC9E6CB6}" presName="childText" presStyleLbl="conFgAcc1" presStyleIdx="0" presStyleCnt="3">
        <dgm:presLayoutVars>
          <dgm:bulletEnabled val="1"/>
        </dgm:presLayoutVars>
      </dgm:prSet>
      <dgm:spPr/>
    </dgm:pt>
    <dgm:pt modelId="{1E76B73F-2286-45F0-98EB-026F74DC7F63}" type="pres">
      <dgm:prSet presAssocID="{B59F9188-E18D-43FC-8C15-06CC157637A8}" presName="spaceBetweenRectangles" presStyleCnt="0"/>
      <dgm:spPr/>
    </dgm:pt>
    <dgm:pt modelId="{ED1DB6B4-3FA2-47F8-801D-7C66A921EF22}" type="pres">
      <dgm:prSet presAssocID="{6259760E-DED2-408F-B629-7A424D422A6B}" presName="parentLin" presStyleCnt="0"/>
      <dgm:spPr/>
    </dgm:pt>
    <dgm:pt modelId="{777D6169-E5A3-4DBF-A4C7-29ACCB491C30}" type="pres">
      <dgm:prSet presAssocID="{6259760E-DED2-408F-B629-7A424D422A6B}" presName="parentLeftMargin" presStyleLbl="node1" presStyleIdx="0" presStyleCnt="3"/>
      <dgm:spPr/>
    </dgm:pt>
    <dgm:pt modelId="{6F4C0C30-30F9-4D90-8B13-4B11C95D858D}" type="pres">
      <dgm:prSet presAssocID="{6259760E-DED2-408F-B629-7A424D422A6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451C5E0-AD66-41FA-94E1-383F18292593}" type="pres">
      <dgm:prSet presAssocID="{6259760E-DED2-408F-B629-7A424D422A6B}" presName="negativeSpace" presStyleCnt="0"/>
      <dgm:spPr/>
    </dgm:pt>
    <dgm:pt modelId="{7C1C02E5-F2D8-475F-893D-E3934D6F0D24}" type="pres">
      <dgm:prSet presAssocID="{6259760E-DED2-408F-B629-7A424D422A6B}" presName="childText" presStyleLbl="conFgAcc1" presStyleIdx="1" presStyleCnt="3">
        <dgm:presLayoutVars>
          <dgm:bulletEnabled val="1"/>
        </dgm:presLayoutVars>
      </dgm:prSet>
      <dgm:spPr/>
    </dgm:pt>
    <dgm:pt modelId="{22C80189-C688-45B8-9CE7-E754F65773F3}" type="pres">
      <dgm:prSet presAssocID="{0FEE6BF2-AB9B-4D52-A8F2-39EA4C0F88B1}" presName="spaceBetweenRectangles" presStyleCnt="0"/>
      <dgm:spPr/>
    </dgm:pt>
    <dgm:pt modelId="{D6BE57BA-8D49-49E3-AF9E-CDDA08720E8B}" type="pres">
      <dgm:prSet presAssocID="{431269BA-AFBB-42A7-BF68-8FD6D2431233}" presName="parentLin" presStyleCnt="0"/>
      <dgm:spPr/>
    </dgm:pt>
    <dgm:pt modelId="{CA9403E7-1A67-45A2-BFF4-235213312793}" type="pres">
      <dgm:prSet presAssocID="{431269BA-AFBB-42A7-BF68-8FD6D2431233}" presName="parentLeftMargin" presStyleLbl="node1" presStyleIdx="1" presStyleCnt="3"/>
      <dgm:spPr/>
    </dgm:pt>
    <dgm:pt modelId="{59AD1F60-A43F-4253-8991-EB6406633315}" type="pres">
      <dgm:prSet presAssocID="{431269BA-AFBB-42A7-BF68-8FD6D24312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D85163C-19FA-4621-AA05-458CD8CD93D6}" type="pres">
      <dgm:prSet presAssocID="{431269BA-AFBB-42A7-BF68-8FD6D2431233}" presName="negativeSpace" presStyleCnt="0"/>
      <dgm:spPr/>
    </dgm:pt>
    <dgm:pt modelId="{6054AC71-CB3F-4E26-A3E0-4984E0E9AEAE}" type="pres">
      <dgm:prSet presAssocID="{431269BA-AFBB-42A7-BF68-8FD6D24312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65307-ABFE-452D-862D-7B964ADAE605}" type="presOf" srcId="{3A05E715-11D5-48AE-AA93-77A4F91088DB}" destId="{ACC3CEB4-D378-478F-9D58-2905026D0CFE}" srcOrd="0" destOrd="0" presId="urn:microsoft.com/office/officeart/2005/8/layout/list1"/>
    <dgm:cxn modelId="{3DEADC07-918C-4942-B1B4-6A277161DA90}" type="presOf" srcId="{EB75D456-77E3-4A94-9248-1F6B511193A6}" destId="{6054AC71-CB3F-4E26-A3E0-4984E0E9AEAE}" srcOrd="0" destOrd="0" presId="urn:microsoft.com/office/officeart/2005/8/layout/list1"/>
    <dgm:cxn modelId="{D323DE0B-99D6-464F-8D4B-CFB55135B304}" srcId="{88188838-7415-4001-8018-B8E0AC9E6CB6}" destId="{3B080ED0-4AAC-43FE-B679-D537BE00B7F1}" srcOrd="0" destOrd="0" parTransId="{E6F24F48-60AB-4D61-AFC9-967A3898D069}" sibTransId="{FB7D6AD3-E171-42A2-9DC7-073D0FF5C85E}"/>
    <dgm:cxn modelId="{18F0952A-28A8-4588-B5EE-2A5DD0E67F02}" type="presOf" srcId="{530EC748-32AF-4698-A2E2-3BF6F742720C}" destId="{7C1C02E5-F2D8-475F-893D-E3934D6F0D24}" srcOrd="0" destOrd="0" presId="urn:microsoft.com/office/officeart/2005/8/layout/list1"/>
    <dgm:cxn modelId="{27918835-D0A7-4656-926C-DD40FB6E606D}" type="presOf" srcId="{88188838-7415-4001-8018-B8E0AC9E6CB6}" destId="{F351AF17-8CD1-4D0C-A5CF-F8805CD02084}" srcOrd="1" destOrd="0" presId="urn:microsoft.com/office/officeart/2005/8/layout/list1"/>
    <dgm:cxn modelId="{299CC738-ABD0-47B9-A254-6E487B877848}" srcId="{3A05E715-11D5-48AE-AA93-77A4F91088DB}" destId="{88188838-7415-4001-8018-B8E0AC9E6CB6}" srcOrd="0" destOrd="0" parTransId="{8E84A9B7-CEE3-4179-825B-78D57612B48E}" sibTransId="{B59F9188-E18D-43FC-8C15-06CC157637A8}"/>
    <dgm:cxn modelId="{ECBCF83F-C3C0-4CDD-9E4D-1EF7CA1DF999}" srcId="{431269BA-AFBB-42A7-BF68-8FD6D2431233}" destId="{EB75D456-77E3-4A94-9248-1F6B511193A6}" srcOrd="0" destOrd="0" parTransId="{64FCFF92-D56F-495F-B22C-4D81CA91EB68}" sibTransId="{1D2379B0-741E-4375-A337-2E212A96D42A}"/>
    <dgm:cxn modelId="{C6560947-6E3C-4CD1-BD1E-B9511C8E5032}" srcId="{3A05E715-11D5-48AE-AA93-77A4F91088DB}" destId="{431269BA-AFBB-42A7-BF68-8FD6D2431233}" srcOrd="2" destOrd="0" parTransId="{E0657596-0271-4546-8D61-F1804AACCA96}" sibTransId="{3B86ECD4-ABDB-4EC5-9E7C-24296FEAC266}"/>
    <dgm:cxn modelId="{99BC2F6B-8668-4F32-AB72-19EB2225B6C5}" type="presOf" srcId="{431269BA-AFBB-42A7-BF68-8FD6D2431233}" destId="{59AD1F60-A43F-4253-8991-EB6406633315}" srcOrd="1" destOrd="0" presId="urn:microsoft.com/office/officeart/2005/8/layout/list1"/>
    <dgm:cxn modelId="{A327004F-D7F3-4CC1-9B5E-31751DE5739D}" type="presOf" srcId="{431269BA-AFBB-42A7-BF68-8FD6D2431233}" destId="{CA9403E7-1A67-45A2-BFF4-235213312793}" srcOrd="0" destOrd="0" presId="urn:microsoft.com/office/officeart/2005/8/layout/list1"/>
    <dgm:cxn modelId="{54D5B471-F40A-4281-AF59-E25A125965ED}" type="presOf" srcId="{6259760E-DED2-408F-B629-7A424D422A6B}" destId="{6F4C0C30-30F9-4D90-8B13-4B11C95D858D}" srcOrd="1" destOrd="0" presId="urn:microsoft.com/office/officeart/2005/8/layout/list1"/>
    <dgm:cxn modelId="{58B6B39D-C7B0-4852-BF53-61C5BB2A5C1C}" srcId="{3A05E715-11D5-48AE-AA93-77A4F91088DB}" destId="{6259760E-DED2-408F-B629-7A424D422A6B}" srcOrd="1" destOrd="0" parTransId="{674DE1BB-C299-4478-A206-B11BF4114747}" sibTransId="{0FEE6BF2-AB9B-4D52-A8F2-39EA4C0F88B1}"/>
    <dgm:cxn modelId="{F2264EA4-2A1C-47D1-A7ED-EC01F6FE4407}" type="presOf" srcId="{3B080ED0-4AAC-43FE-B679-D537BE00B7F1}" destId="{700E801F-2D9B-4E1B-BD1F-98EE9022A301}" srcOrd="0" destOrd="0" presId="urn:microsoft.com/office/officeart/2005/8/layout/list1"/>
    <dgm:cxn modelId="{6CD4E5C5-CFBA-4AC5-9380-7E2E531FBF74}" srcId="{6259760E-DED2-408F-B629-7A424D422A6B}" destId="{530EC748-32AF-4698-A2E2-3BF6F742720C}" srcOrd="0" destOrd="0" parTransId="{4B62B700-E661-4118-9327-1BE949333B5C}" sibTransId="{F988CEFE-80E1-4AA4-A99C-CBAF1FA355BC}"/>
    <dgm:cxn modelId="{6A8BE6C7-ADFC-4AFB-B26F-4F53D005FD46}" type="presOf" srcId="{88188838-7415-4001-8018-B8E0AC9E6CB6}" destId="{92B8E58D-C7AD-4CCB-A97D-47AEF1120703}" srcOrd="0" destOrd="0" presId="urn:microsoft.com/office/officeart/2005/8/layout/list1"/>
    <dgm:cxn modelId="{858FABF9-D5E1-4C15-A621-9690A841BAC2}" type="presOf" srcId="{6259760E-DED2-408F-B629-7A424D422A6B}" destId="{777D6169-E5A3-4DBF-A4C7-29ACCB491C30}" srcOrd="0" destOrd="0" presId="urn:microsoft.com/office/officeart/2005/8/layout/list1"/>
    <dgm:cxn modelId="{70C62F7F-4B7D-48D1-8008-9B588979535B}" type="presParOf" srcId="{ACC3CEB4-D378-478F-9D58-2905026D0CFE}" destId="{77773FFA-152F-463B-9E9F-D66D2E78E77F}" srcOrd="0" destOrd="0" presId="urn:microsoft.com/office/officeart/2005/8/layout/list1"/>
    <dgm:cxn modelId="{3CD215A7-A360-4B0E-9D29-1868A2E2DE2F}" type="presParOf" srcId="{77773FFA-152F-463B-9E9F-D66D2E78E77F}" destId="{92B8E58D-C7AD-4CCB-A97D-47AEF1120703}" srcOrd="0" destOrd="0" presId="urn:microsoft.com/office/officeart/2005/8/layout/list1"/>
    <dgm:cxn modelId="{8B554ED4-9DDB-489E-9541-CEB497F802B5}" type="presParOf" srcId="{77773FFA-152F-463B-9E9F-D66D2E78E77F}" destId="{F351AF17-8CD1-4D0C-A5CF-F8805CD02084}" srcOrd="1" destOrd="0" presId="urn:microsoft.com/office/officeart/2005/8/layout/list1"/>
    <dgm:cxn modelId="{55F682DA-3B52-4ED2-A7B2-8A03204BDAC8}" type="presParOf" srcId="{ACC3CEB4-D378-478F-9D58-2905026D0CFE}" destId="{563AB8B5-1EF2-43E9-9EDB-4D24D6CB5EF1}" srcOrd="1" destOrd="0" presId="urn:microsoft.com/office/officeart/2005/8/layout/list1"/>
    <dgm:cxn modelId="{5CF3A713-D477-4366-9D15-0CE0F7D79B9B}" type="presParOf" srcId="{ACC3CEB4-D378-478F-9D58-2905026D0CFE}" destId="{700E801F-2D9B-4E1B-BD1F-98EE9022A301}" srcOrd="2" destOrd="0" presId="urn:microsoft.com/office/officeart/2005/8/layout/list1"/>
    <dgm:cxn modelId="{A68A369D-8669-4E9B-94AE-5471E53C2C98}" type="presParOf" srcId="{ACC3CEB4-D378-478F-9D58-2905026D0CFE}" destId="{1E76B73F-2286-45F0-98EB-026F74DC7F63}" srcOrd="3" destOrd="0" presId="urn:microsoft.com/office/officeart/2005/8/layout/list1"/>
    <dgm:cxn modelId="{B9CC7594-7D41-4155-95AE-35218FF32871}" type="presParOf" srcId="{ACC3CEB4-D378-478F-9D58-2905026D0CFE}" destId="{ED1DB6B4-3FA2-47F8-801D-7C66A921EF22}" srcOrd="4" destOrd="0" presId="urn:microsoft.com/office/officeart/2005/8/layout/list1"/>
    <dgm:cxn modelId="{BBD350F3-79A3-4024-8FD7-C1667AEECF70}" type="presParOf" srcId="{ED1DB6B4-3FA2-47F8-801D-7C66A921EF22}" destId="{777D6169-E5A3-4DBF-A4C7-29ACCB491C30}" srcOrd="0" destOrd="0" presId="urn:microsoft.com/office/officeart/2005/8/layout/list1"/>
    <dgm:cxn modelId="{EC6E189D-8FBF-4205-B0F4-1FDD94080045}" type="presParOf" srcId="{ED1DB6B4-3FA2-47F8-801D-7C66A921EF22}" destId="{6F4C0C30-30F9-4D90-8B13-4B11C95D858D}" srcOrd="1" destOrd="0" presId="urn:microsoft.com/office/officeart/2005/8/layout/list1"/>
    <dgm:cxn modelId="{84BE0878-8286-4F1B-99C1-EB9E429A99AB}" type="presParOf" srcId="{ACC3CEB4-D378-478F-9D58-2905026D0CFE}" destId="{9451C5E0-AD66-41FA-94E1-383F18292593}" srcOrd="5" destOrd="0" presId="urn:microsoft.com/office/officeart/2005/8/layout/list1"/>
    <dgm:cxn modelId="{1B8444BF-31D7-4AD5-9315-F3A2041F63B5}" type="presParOf" srcId="{ACC3CEB4-D378-478F-9D58-2905026D0CFE}" destId="{7C1C02E5-F2D8-475F-893D-E3934D6F0D24}" srcOrd="6" destOrd="0" presId="urn:microsoft.com/office/officeart/2005/8/layout/list1"/>
    <dgm:cxn modelId="{30BDC87B-95A6-457B-9718-4DB9CE2A5DC5}" type="presParOf" srcId="{ACC3CEB4-D378-478F-9D58-2905026D0CFE}" destId="{22C80189-C688-45B8-9CE7-E754F65773F3}" srcOrd="7" destOrd="0" presId="urn:microsoft.com/office/officeart/2005/8/layout/list1"/>
    <dgm:cxn modelId="{845089E5-7033-4C56-99DC-3ACF79ACE1B4}" type="presParOf" srcId="{ACC3CEB4-D378-478F-9D58-2905026D0CFE}" destId="{D6BE57BA-8D49-49E3-AF9E-CDDA08720E8B}" srcOrd="8" destOrd="0" presId="urn:microsoft.com/office/officeart/2005/8/layout/list1"/>
    <dgm:cxn modelId="{9CA8C73A-35C3-43D2-AD1B-A6E1D62442FB}" type="presParOf" srcId="{D6BE57BA-8D49-49E3-AF9E-CDDA08720E8B}" destId="{CA9403E7-1A67-45A2-BFF4-235213312793}" srcOrd="0" destOrd="0" presId="urn:microsoft.com/office/officeart/2005/8/layout/list1"/>
    <dgm:cxn modelId="{AF3FF2F0-B5B8-44D9-A8A3-FFCE0DF50389}" type="presParOf" srcId="{D6BE57BA-8D49-49E3-AF9E-CDDA08720E8B}" destId="{59AD1F60-A43F-4253-8991-EB6406633315}" srcOrd="1" destOrd="0" presId="urn:microsoft.com/office/officeart/2005/8/layout/list1"/>
    <dgm:cxn modelId="{85246ECA-CE8D-4F35-8707-9965D4B48AF1}" type="presParOf" srcId="{ACC3CEB4-D378-478F-9D58-2905026D0CFE}" destId="{9D85163C-19FA-4621-AA05-458CD8CD93D6}" srcOrd="9" destOrd="0" presId="urn:microsoft.com/office/officeart/2005/8/layout/list1"/>
    <dgm:cxn modelId="{CA858873-570C-433D-B459-7E4AD17A51BD}" type="presParOf" srcId="{ACC3CEB4-D378-478F-9D58-2905026D0CFE}" destId="{6054AC71-CB3F-4E26-A3E0-4984E0E9AE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0E99F4-3F8F-445B-BC6C-187B3DC31DE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F398C2B-84C1-40F2-B698-7456DBBF72E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Logistics</a:t>
          </a:r>
        </a:p>
      </dgm:t>
    </dgm:pt>
    <dgm:pt modelId="{66ACCC20-A597-42D2-8CAA-16B958C294CD}" type="parTrans" cxnId="{5A4839A3-A23D-4B29-99C2-B4051F1A9949}">
      <dgm:prSet/>
      <dgm:spPr/>
      <dgm:t>
        <a:bodyPr/>
        <a:lstStyle/>
        <a:p>
          <a:endParaRPr lang="en-US"/>
        </a:p>
      </dgm:t>
    </dgm:pt>
    <dgm:pt modelId="{9EAF71AD-285C-4A1E-8619-0E4217ED2C84}" type="sibTrans" cxnId="{5A4839A3-A23D-4B29-99C2-B4051F1A9949}">
      <dgm:prSet/>
      <dgm:spPr/>
      <dgm:t>
        <a:bodyPr/>
        <a:lstStyle/>
        <a:p>
          <a:endParaRPr lang="en-US"/>
        </a:p>
      </dgm:t>
    </dgm:pt>
    <dgm:pt modelId="{6D0C19EB-F5A7-41FE-B738-7947AA7CEC6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Schedule</a:t>
          </a:r>
        </a:p>
      </dgm:t>
    </dgm:pt>
    <dgm:pt modelId="{790E8EF2-D2A6-46CD-83E9-EAAAB26DD320}" type="parTrans" cxnId="{6D2F8074-82C6-4385-B9A3-22D0EB996F84}">
      <dgm:prSet/>
      <dgm:spPr/>
      <dgm:t>
        <a:bodyPr/>
        <a:lstStyle/>
        <a:p>
          <a:endParaRPr lang="en-US"/>
        </a:p>
      </dgm:t>
    </dgm:pt>
    <dgm:pt modelId="{5E5AF1CE-2F56-409D-8B8D-3940CC76F36F}" type="sibTrans" cxnId="{6D2F8074-82C6-4385-B9A3-22D0EB996F84}">
      <dgm:prSet/>
      <dgm:spPr/>
      <dgm:t>
        <a:bodyPr/>
        <a:lstStyle/>
        <a:p>
          <a:endParaRPr lang="en-US"/>
        </a:p>
      </dgm:t>
    </dgm:pt>
    <dgm:pt modelId="{DB591D94-C52D-43D2-8867-FAC68628F1C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Staffing</a:t>
          </a:r>
        </a:p>
      </dgm:t>
    </dgm:pt>
    <dgm:pt modelId="{DB38A6B5-1213-4BF8-9B95-43041FAC3400}" type="parTrans" cxnId="{38BD6B57-4036-4921-A6EB-B56E810B2445}">
      <dgm:prSet/>
      <dgm:spPr/>
      <dgm:t>
        <a:bodyPr/>
        <a:lstStyle/>
        <a:p>
          <a:endParaRPr lang="en-US"/>
        </a:p>
      </dgm:t>
    </dgm:pt>
    <dgm:pt modelId="{4718BCCD-9C0F-4FE0-95CF-D498C7AD5097}" type="sibTrans" cxnId="{38BD6B57-4036-4921-A6EB-B56E810B2445}">
      <dgm:prSet/>
      <dgm:spPr/>
      <dgm:t>
        <a:bodyPr/>
        <a:lstStyle/>
        <a:p>
          <a:endParaRPr lang="en-US"/>
        </a:p>
      </dgm:t>
    </dgm:pt>
    <dgm:pt modelId="{75EDA9D5-16CD-41B9-A4CF-26F1F9683C27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Planning Team</a:t>
          </a:r>
        </a:p>
      </dgm:t>
    </dgm:pt>
    <dgm:pt modelId="{1CFED940-C423-4A8B-AA6E-4B5659BB9F9A}" type="parTrans" cxnId="{4E5895F3-665A-485B-AA31-02ECFAF7E93D}">
      <dgm:prSet/>
      <dgm:spPr/>
      <dgm:t>
        <a:bodyPr/>
        <a:lstStyle/>
        <a:p>
          <a:endParaRPr lang="en-US"/>
        </a:p>
      </dgm:t>
    </dgm:pt>
    <dgm:pt modelId="{DADAC68C-5646-4372-9E40-C820ADB76DA5}" type="sibTrans" cxnId="{4E5895F3-665A-485B-AA31-02ECFAF7E93D}">
      <dgm:prSet/>
      <dgm:spPr/>
      <dgm:t>
        <a:bodyPr/>
        <a:lstStyle/>
        <a:p>
          <a:endParaRPr lang="en-US"/>
        </a:p>
      </dgm:t>
    </dgm:pt>
    <dgm:pt modelId="{0FA3EF38-E480-4061-9BC0-760B3424AA9C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20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Planning Timeline</a:t>
          </a:r>
          <a:endParaRPr lang="en-US" sz="2400" dirty="0">
            <a:solidFill>
              <a:srgbClr val="333333"/>
            </a:solidFill>
            <a:latin typeface="Franklin Gothic Book" panose="020B0503020102020204" pitchFamily="34" charset="0"/>
            <a:ea typeface="FangSong" panose="020B0503020204020204" pitchFamily="49" charset="-122"/>
          </a:endParaRPr>
        </a:p>
      </dgm:t>
    </dgm:pt>
    <dgm:pt modelId="{FA2AD6AD-6D1A-4B4C-927E-29C277B0DA26}" type="parTrans" cxnId="{D4B764D9-8C98-425D-A926-B9396D61BEB6}">
      <dgm:prSet/>
      <dgm:spPr/>
      <dgm:t>
        <a:bodyPr/>
        <a:lstStyle/>
        <a:p>
          <a:endParaRPr lang="en-US"/>
        </a:p>
      </dgm:t>
    </dgm:pt>
    <dgm:pt modelId="{6ECA1A0B-04D6-4C53-B672-A318880F7E72}" type="sibTrans" cxnId="{D4B764D9-8C98-425D-A926-B9396D61BEB6}">
      <dgm:prSet/>
      <dgm:spPr/>
      <dgm:t>
        <a:bodyPr/>
        <a:lstStyle/>
        <a:p>
          <a:endParaRPr lang="en-US"/>
        </a:p>
      </dgm:t>
    </dgm:pt>
    <dgm:pt modelId="{6FCBABDE-5F0A-4467-8447-7F2F5DAFB76A}" type="pres">
      <dgm:prSet presAssocID="{960E99F4-3F8F-445B-BC6C-187B3DC31DE0}" presName="root" presStyleCnt="0">
        <dgm:presLayoutVars>
          <dgm:dir/>
          <dgm:resizeHandles val="exact"/>
        </dgm:presLayoutVars>
      </dgm:prSet>
      <dgm:spPr/>
    </dgm:pt>
    <dgm:pt modelId="{980ECCCF-A771-4E3C-AE2E-33C6F69B5D25}" type="pres">
      <dgm:prSet presAssocID="{FF398C2B-84C1-40F2-B698-7456DBBF72EA}" presName="compNode" presStyleCnt="0"/>
      <dgm:spPr/>
    </dgm:pt>
    <dgm:pt modelId="{81A25A1B-A5BD-47C2-828A-C91AF2704C8D}" type="pres">
      <dgm:prSet presAssocID="{FF398C2B-84C1-40F2-B698-7456DBBF72EA}" presName="iconBgRect" presStyleLbl="bgShp" presStyleIdx="0" presStyleCnt="5" custLinFactNeighborY="21366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A32E8787-349F-4A2F-97CF-5E19B646DBCF}" type="pres">
      <dgm:prSet presAssocID="{FF398C2B-84C1-40F2-B698-7456DBBF72EA}" presName="iconRect" presStyleLbl="node1" presStyleIdx="0" presStyleCnt="5" custLinFactNeighborY="37238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B66BA472-3885-432F-BA87-108A0D13A9E6}" type="pres">
      <dgm:prSet presAssocID="{FF398C2B-84C1-40F2-B698-7456DBBF72EA}" presName="spaceRect" presStyleCnt="0"/>
      <dgm:spPr/>
    </dgm:pt>
    <dgm:pt modelId="{D7B2AB44-63F1-45FD-919F-E61CED9E3556}" type="pres">
      <dgm:prSet presAssocID="{FF398C2B-84C1-40F2-B698-7456DBBF72EA}" presName="textRect" presStyleLbl="revTx" presStyleIdx="0" presStyleCnt="5">
        <dgm:presLayoutVars>
          <dgm:chMax val="1"/>
          <dgm:chPref val="1"/>
        </dgm:presLayoutVars>
      </dgm:prSet>
      <dgm:spPr/>
    </dgm:pt>
    <dgm:pt modelId="{AE6C0667-BCC9-4A1E-B30A-7F7F85725227}" type="pres">
      <dgm:prSet presAssocID="{9EAF71AD-285C-4A1E-8619-0E4217ED2C84}" presName="sibTrans" presStyleCnt="0"/>
      <dgm:spPr/>
    </dgm:pt>
    <dgm:pt modelId="{84814F50-8412-4742-9B99-83E0DD3F323C}" type="pres">
      <dgm:prSet presAssocID="{6D0C19EB-F5A7-41FE-B738-7947AA7CEC64}" presName="compNode" presStyleCnt="0"/>
      <dgm:spPr/>
    </dgm:pt>
    <dgm:pt modelId="{AE73CD9F-77C6-44B1-B96A-AEB664260871}" type="pres">
      <dgm:prSet presAssocID="{6D0C19EB-F5A7-41FE-B738-7947AA7CEC64}" presName="iconBgRect" presStyleLbl="bgShp" presStyleIdx="1" presStyleCnt="5" custLinFactNeighborY="21366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C2B54317-97A3-4D9E-941C-4F1A5B9A7FF2}" type="pres">
      <dgm:prSet presAssocID="{6D0C19EB-F5A7-41FE-B738-7947AA7CEC64}" presName="iconRect" presStyleLbl="node1" presStyleIdx="1" presStyleCnt="5" custLinFactNeighborY="37238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A87FE54C-6DAB-4F82-976B-D58670E9A7AE}" type="pres">
      <dgm:prSet presAssocID="{6D0C19EB-F5A7-41FE-B738-7947AA7CEC64}" presName="spaceRect" presStyleCnt="0"/>
      <dgm:spPr/>
    </dgm:pt>
    <dgm:pt modelId="{D3A67EF4-844F-4F7E-BF19-2067C5426763}" type="pres">
      <dgm:prSet presAssocID="{6D0C19EB-F5A7-41FE-B738-7947AA7CEC64}" presName="textRect" presStyleLbl="revTx" presStyleIdx="1" presStyleCnt="5">
        <dgm:presLayoutVars>
          <dgm:chMax val="1"/>
          <dgm:chPref val="1"/>
        </dgm:presLayoutVars>
      </dgm:prSet>
      <dgm:spPr/>
    </dgm:pt>
    <dgm:pt modelId="{028EE350-997A-406C-9C71-EB3DDBEE7855}" type="pres">
      <dgm:prSet presAssocID="{5E5AF1CE-2F56-409D-8B8D-3940CC76F36F}" presName="sibTrans" presStyleCnt="0"/>
      <dgm:spPr/>
    </dgm:pt>
    <dgm:pt modelId="{F7B6770D-9C5B-43A8-8478-B876644A990D}" type="pres">
      <dgm:prSet presAssocID="{DB591D94-C52D-43D2-8867-FAC68628F1CA}" presName="compNode" presStyleCnt="0"/>
      <dgm:spPr/>
    </dgm:pt>
    <dgm:pt modelId="{A300866A-FCB9-470E-8988-BBF00F38F3D5}" type="pres">
      <dgm:prSet presAssocID="{DB591D94-C52D-43D2-8867-FAC68628F1CA}" presName="iconBgRect" presStyleLbl="bgShp" presStyleIdx="2" presStyleCnt="5" custLinFactNeighborY="21366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94FBE16E-CC39-4E1A-BCF5-8C84D8209CD9}" type="pres">
      <dgm:prSet presAssocID="{DB591D94-C52D-43D2-8867-FAC68628F1CA}" presName="iconRect" presStyleLbl="node1" presStyleIdx="2" presStyleCnt="5" custLinFactNeighborY="37238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  <dgm:pt modelId="{F5EF2D15-DFD7-40DD-AD64-F94164C90233}" type="pres">
      <dgm:prSet presAssocID="{DB591D94-C52D-43D2-8867-FAC68628F1CA}" presName="spaceRect" presStyleCnt="0"/>
      <dgm:spPr/>
    </dgm:pt>
    <dgm:pt modelId="{39D71F9B-D05E-4881-BE4F-318E9327729B}" type="pres">
      <dgm:prSet presAssocID="{DB591D94-C52D-43D2-8867-FAC68628F1CA}" presName="textRect" presStyleLbl="revTx" presStyleIdx="2" presStyleCnt="5">
        <dgm:presLayoutVars>
          <dgm:chMax val="1"/>
          <dgm:chPref val="1"/>
        </dgm:presLayoutVars>
      </dgm:prSet>
      <dgm:spPr/>
    </dgm:pt>
    <dgm:pt modelId="{93F3A3E4-FB90-43AD-8B40-D1E036A2D70E}" type="pres">
      <dgm:prSet presAssocID="{4718BCCD-9C0F-4FE0-95CF-D498C7AD5097}" presName="sibTrans" presStyleCnt="0"/>
      <dgm:spPr/>
    </dgm:pt>
    <dgm:pt modelId="{9F81AECA-32A1-479E-9974-F78BCC358D23}" type="pres">
      <dgm:prSet presAssocID="{75EDA9D5-16CD-41B9-A4CF-26F1F9683C27}" presName="compNode" presStyleCnt="0"/>
      <dgm:spPr/>
    </dgm:pt>
    <dgm:pt modelId="{BB32E2BE-101D-4BFA-9993-DEA21240D8F9}" type="pres">
      <dgm:prSet presAssocID="{75EDA9D5-16CD-41B9-A4CF-26F1F9683C27}" presName="iconBgRect" presStyleLbl="bgShp" presStyleIdx="3" presStyleCnt="5" custLinFactNeighborY="-31332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FAA8B05C-B1A4-4056-BD65-C5A9A278D2DB}" type="pres">
      <dgm:prSet presAssocID="{75EDA9D5-16CD-41B9-A4CF-26F1F9683C27}" presName="iconRect" presStyleLbl="node1" presStyleIdx="3" presStyleCnt="5" custLinFactNeighborY="-5460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9E67865A-E423-475A-B80E-F6FAE4D854A4}" type="pres">
      <dgm:prSet presAssocID="{75EDA9D5-16CD-41B9-A4CF-26F1F9683C27}" presName="spaceRect" presStyleCnt="0"/>
      <dgm:spPr/>
    </dgm:pt>
    <dgm:pt modelId="{AD60EE18-4FE9-4BEF-9EE6-F9BE6594B5BB}" type="pres">
      <dgm:prSet presAssocID="{75EDA9D5-16CD-41B9-A4CF-26F1F9683C27}" presName="textRect" presStyleLbl="revTx" presStyleIdx="3" presStyleCnt="5" custLinFactNeighborY="-91994">
        <dgm:presLayoutVars>
          <dgm:chMax val="1"/>
          <dgm:chPref val="1"/>
        </dgm:presLayoutVars>
      </dgm:prSet>
      <dgm:spPr/>
    </dgm:pt>
    <dgm:pt modelId="{B64CD033-2E89-42B2-8654-9797288F9D1B}" type="pres">
      <dgm:prSet presAssocID="{DADAC68C-5646-4372-9E40-C820ADB76DA5}" presName="sibTrans" presStyleCnt="0"/>
      <dgm:spPr/>
    </dgm:pt>
    <dgm:pt modelId="{A768E12E-0DA0-4D4C-996E-C9AB569A1AD2}" type="pres">
      <dgm:prSet presAssocID="{0FA3EF38-E480-4061-9BC0-760B3424AA9C}" presName="compNode" presStyleCnt="0"/>
      <dgm:spPr/>
    </dgm:pt>
    <dgm:pt modelId="{B09C0BEA-FE6D-4A26-8898-50AB83402336}" type="pres">
      <dgm:prSet presAssocID="{0FA3EF38-E480-4061-9BC0-760B3424AA9C}" presName="iconBgRect" presStyleLbl="bgShp" presStyleIdx="4" presStyleCnt="5" custLinFactNeighborY="-31332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FC4F4C6-E6E2-47D6-9AB2-28D6FE5C427A}" type="pres">
      <dgm:prSet presAssocID="{0FA3EF38-E480-4061-9BC0-760B3424AA9C}" presName="iconRect" presStyleLbl="node1" presStyleIdx="4" presStyleCnt="5" custLinFactNeighborY="-54608"/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</dgm:pt>
    <dgm:pt modelId="{99539FA7-CE78-4A84-A9AC-6DA5981AB0A9}" type="pres">
      <dgm:prSet presAssocID="{0FA3EF38-E480-4061-9BC0-760B3424AA9C}" presName="spaceRect" presStyleCnt="0"/>
      <dgm:spPr/>
    </dgm:pt>
    <dgm:pt modelId="{49936D1F-DFB1-443E-AB5B-2691FFD9EBFF}" type="pres">
      <dgm:prSet presAssocID="{0FA3EF38-E480-4061-9BC0-760B3424AA9C}" presName="textRect" presStyleLbl="revTx" presStyleIdx="4" presStyleCnt="5" custLinFactNeighborY="-91994">
        <dgm:presLayoutVars>
          <dgm:chMax val="1"/>
          <dgm:chPref val="1"/>
        </dgm:presLayoutVars>
      </dgm:prSet>
      <dgm:spPr/>
    </dgm:pt>
  </dgm:ptLst>
  <dgm:cxnLst>
    <dgm:cxn modelId="{D1CBE924-AFEA-4E7D-840E-11568E13DDCC}" type="presOf" srcId="{960E99F4-3F8F-445B-BC6C-187B3DC31DE0}" destId="{6FCBABDE-5F0A-4467-8447-7F2F5DAFB76A}" srcOrd="0" destOrd="0" presId="urn:microsoft.com/office/officeart/2018/5/layout/IconLeafLabelList"/>
    <dgm:cxn modelId="{CA073534-6335-4D09-9748-CCAABC7123D2}" type="presOf" srcId="{DB591D94-C52D-43D2-8867-FAC68628F1CA}" destId="{39D71F9B-D05E-4881-BE4F-318E9327729B}" srcOrd="0" destOrd="0" presId="urn:microsoft.com/office/officeart/2018/5/layout/IconLeafLabelList"/>
    <dgm:cxn modelId="{2F8AE853-2A69-407E-8EE7-506A354F995D}" type="presOf" srcId="{75EDA9D5-16CD-41B9-A4CF-26F1F9683C27}" destId="{AD60EE18-4FE9-4BEF-9EE6-F9BE6594B5BB}" srcOrd="0" destOrd="0" presId="urn:microsoft.com/office/officeart/2018/5/layout/IconLeafLabelList"/>
    <dgm:cxn modelId="{6D2F8074-82C6-4385-B9A3-22D0EB996F84}" srcId="{960E99F4-3F8F-445B-BC6C-187B3DC31DE0}" destId="{6D0C19EB-F5A7-41FE-B738-7947AA7CEC64}" srcOrd="1" destOrd="0" parTransId="{790E8EF2-D2A6-46CD-83E9-EAAAB26DD320}" sibTransId="{5E5AF1CE-2F56-409D-8B8D-3940CC76F36F}"/>
    <dgm:cxn modelId="{000BCD74-A4AF-4976-A611-3C6B4FBBA310}" type="presOf" srcId="{6D0C19EB-F5A7-41FE-B738-7947AA7CEC64}" destId="{D3A67EF4-844F-4F7E-BF19-2067C5426763}" srcOrd="0" destOrd="0" presId="urn:microsoft.com/office/officeart/2018/5/layout/IconLeafLabelList"/>
    <dgm:cxn modelId="{38BD6B57-4036-4921-A6EB-B56E810B2445}" srcId="{960E99F4-3F8F-445B-BC6C-187B3DC31DE0}" destId="{DB591D94-C52D-43D2-8867-FAC68628F1CA}" srcOrd="2" destOrd="0" parTransId="{DB38A6B5-1213-4BF8-9B95-43041FAC3400}" sibTransId="{4718BCCD-9C0F-4FE0-95CF-D498C7AD5097}"/>
    <dgm:cxn modelId="{5A4839A3-A23D-4B29-99C2-B4051F1A9949}" srcId="{960E99F4-3F8F-445B-BC6C-187B3DC31DE0}" destId="{FF398C2B-84C1-40F2-B698-7456DBBF72EA}" srcOrd="0" destOrd="0" parTransId="{66ACCC20-A597-42D2-8CAA-16B958C294CD}" sibTransId="{9EAF71AD-285C-4A1E-8619-0E4217ED2C84}"/>
    <dgm:cxn modelId="{D4B764D9-8C98-425D-A926-B9396D61BEB6}" srcId="{960E99F4-3F8F-445B-BC6C-187B3DC31DE0}" destId="{0FA3EF38-E480-4061-9BC0-760B3424AA9C}" srcOrd="4" destOrd="0" parTransId="{FA2AD6AD-6D1A-4B4C-927E-29C277B0DA26}" sibTransId="{6ECA1A0B-04D6-4C53-B672-A318880F7E72}"/>
    <dgm:cxn modelId="{284F96E6-3037-4501-B0D2-863F9E08CA2A}" type="presOf" srcId="{FF398C2B-84C1-40F2-B698-7456DBBF72EA}" destId="{D7B2AB44-63F1-45FD-919F-E61CED9E3556}" srcOrd="0" destOrd="0" presId="urn:microsoft.com/office/officeart/2018/5/layout/IconLeafLabelList"/>
    <dgm:cxn modelId="{4E5895F3-665A-485B-AA31-02ECFAF7E93D}" srcId="{960E99F4-3F8F-445B-BC6C-187B3DC31DE0}" destId="{75EDA9D5-16CD-41B9-A4CF-26F1F9683C27}" srcOrd="3" destOrd="0" parTransId="{1CFED940-C423-4A8B-AA6E-4B5659BB9F9A}" sibTransId="{DADAC68C-5646-4372-9E40-C820ADB76DA5}"/>
    <dgm:cxn modelId="{5650E5F7-8A06-44D0-AD3A-8B5DCD0D60BE}" type="presOf" srcId="{0FA3EF38-E480-4061-9BC0-760B3424AA9C}" destId="{49936D1F-DFB1-443E-AB5B-2691FFD9EBFF}" srcOrd="0" destOrd="0" presId="urn:microsoft.com/office/officeart/2018/5/layout/IconLeafLabelList"/>
    <dgm:cxn modelId="{8E79E86F-70BF-4AB4-8831-D318D563B0DC}" type="presParOf" srcId="{6FCBABDE-5F0A-4467-8447-7F2F5DAFB76A}" destId="{980ECCCF-A771-4E3C-AE2E-33C6F69B5D25}" srcOrd="0" destOrd="0" presId="urn:microsoft.com/office/officeart/2018/5/layout/IconLeafLabelList"/>
    <dgm:cxn modelId="{A3CB6870-DEAE-46FD-B058-A58BC49E6272}" type="presParOf" srcId="{980ECCCF-A771-4E3C-AE2E-33C6F69B5D25}" destId="{81A25A1B-A5BD-47C2-828A-C91AF2704C8D}" srcOrd="0" destOrd="0" presId="urn:microsoft.com/office/officeart/2018/5/layout/IconLeafLabelList"/>
    <dgm:cxn modelId="{BE259ADE-96B0-41DD-B202-8597A583DD6E}" type="presParOf" srcId="{980ECCCF-A771-4E3C-AE2E-33C6F69B5D25}" destId="{A32E8787-349F-4A2F-97CF-5E19B646DBCF}" srcOrd="1" destOrd="0" presId="urn:microsoft.com/office/officeart/2018/5/layout/IconLeafLabelList"/>
    <dgm:cxn modelId="{CAE128FB-AD12-449A-8091-678D32216173}" type="presParOf" srcId="{980ECCCF-A771-4E3C-AE2E-33C6F69B5D25}" destId="{B66BA472-3885-432F-BA87-108A0D13A9E6}" srcOrd="2" destOrd="0" presId="urn:microsoft.com/office/officeart/2018/5/layout/IconLeafLabelList"/>
    <dgm:cxn modelId="{48AA4997-35BA-4D3C-B2CB-00BADE400BA1}" type="presParOf" srcId="{980ECCCF-A771-4E3C-AE2E-33C6F69B5D25}" destId="{D7B2AB44-63F1-45FD-919F-E61CED9E3556}" srcOrd="3" destOrd="0" presId="urn:microsoft.com/office/officeart/2018/5/layout/IconLeafLabelList"/>
    <dgm:cxn modelId="{58B68905-5E03-49B9-8343-4CB77F53FC8A}" type="presParOf" srcId="{6FCBABDE-5F0A-4467-8447-7F2F5DAFB76A}" destId="{AE6C0667-BCC9-4A1E-B30A-7F7F85725227}" srcOrd="1" destOrd="0" presId="urn:microsoft.com/office/officeart/2018/5/layout/IconLeafLabelList"/>
    <dgm:cxn modelId="{9C559402-6424-4378-B9EE-A587FF601FC0}" type="presParOf" srcId="{6FCBABDE-5F0A-4467-8447-7F2F5DAFB76A}" destId="{84814F50-8412-4742-9B99-83E0DD3F323C}" srcOrd="2" destOrd="0" presId="urn:microsoft.com/office/officeart/2018/5/layout/IconLeafLabelList"/>
    <dgm:cxn modelId="{299575FA-1D59-4346-BFBD-47DE725F6B99}" type="presParOf" srcId="{84814F50-8412-4742-9B99-83E0DD3F323C}" destId="{AE73CD9F-77C6-44B1-B96A-AEB664260871}" srcOrd="0" destOrd="0" presId="urn:microsoft.com/office/officeart/2018/5/layout/IconLeafLabelList"/>
    <dgm:cxn modelId="{38BE1DE1-6C5D-40D3-8F42-1A589A2DAA7B}" type="presParOf" srcId="{84814F50-8412-4742-9B99-83E0DD3F323C}" destId="{C2B54317-97A3-4D9E-941C-4F1A5B9A7FF2}" srcOrd="1" destOrd="0" presId="urn:microsoft.com/office/officeart/2018/5/layout/IconLeafLabelList"/>
    <dgm:cxn modelId="{37A2A7DD-68D6-43D8-8391-2FB2261CBC77}" type="presParOf" srcId="{84814F50-8412-4742-9B99-83E0DD3F323C}" destId="{A87FE54C-6DAB-4F82-976B-D58670E9A7AE}" srcOrd="2" destOrd="0" presId="urn:microsoft.com/office/officeart/2018/5/layout/IconLeafLabelList"/>
    <dgm:cxn modelId="{DBD773C5-E876-48DB-9760-89DA4E92B4DB}" type="presParOf" srcId="{84814F50-8412-4742-9B99-83E0DD3F323C}" destId="{D3A67EF4-844F-4F7E-BF19-2067C5426763}" srcOrd="3" destOrd="0" presId="urn:microsoft.com/office/officeart/2018/5/layout/IconLeafLabelList"/>
    <dgm:cxn modelId="{98BD6105-198A-4228-8EDA-3C1B40BE39F8}" type="presParOf" srcId="{6FCBABDE-5F0A-4467-8447-7F2F5DAFB76A}" destId="{028EE350-997A-406C-9C71-EB3DDBEE7855}" srcOrd="3" destOrd="0" presId="urn:microsoft.com/office/officeart/2018/5/layout/IconLeafLabelList"/>
    <dgm:cxn modelId="{0D3A29B5-65C1-43D2-9524-A8AC660063EB}" type="presParOf" srcId="{6FCBABDE-5F0A-4467-8447-7F2F5DAFB76A}" destId="{F7B6770D-9C5B-43A8-8478-B876644A990D}" srcOrd="4" destOrd="0" presId="urn:microsoft.com/office/officeart/2018/5/layout/IconLeafLabelList"/>
    <dgm:cxn modelId="{374DF189-62DD-4658-8276-7B4AD0190FBB}" type="presParOf" srcId="{F7B6770D-9C5B-43A8-8478-B876644A990D}" destId="{A300866A-FCB9-470E-8988-BBF00F38F3D5}" srcOrd="0" destOrd="0" presId="urn:microsoft.com/office/officeart/2018/5/layout/IconLeafLabelList"/>
    <dgm:cxn modelId="{D6B258A1-3970-47E7-B520-6604A2F2505F}" type="presParOf" srcId="{F7B6770D-9C5B-43A8-8478-B876644A990D}" destId="{94FBE16E-CC39-4E1A-BCF5-8C84D8209CD9}" srcOrd="1" destOrd="0" presId="urn:microsoft.com/office/officeart/2018/5/layout/IconLeafLabelList"/>
    <dgm:cxn modelId="{156F89FB-B497-4A2F-A28C-3C97DE106B3A}" type="presParOf" srcId="{F7B6770D-9C5B-43A8-8478-B876644A990D}" destId="{F5EF2D15-DFD7-40DD-AD64-F94164C90233}" srcOrd="2" destOrd="0" presId="urn:microsoft.com/office/officeart/2018/5/layout/IconLeafLabelList"/>
    <dgm:cxn modelId="{381793C3-B45A-4738-ABE1-81C49A84156D}" type="presParOf" srcId="{F7B6770D-9C5B-43A8-8478-B876644A990D}" destId="{39D71F9B-D05E-4881-BE4F-318E9327729B}" srcOrd="3" destOrd="0" presId="urn:microsoft.com/office/officeart/2018/5/layout/IconLeafLabelList"/>
    <dgm:cxn modelId="{B7BD04B3-3F8E-4AB5-9A65-26DFDCC82E20}" type="presParOf" srcId="{6FCBABDE-5F0A-4467-8447-7F2F5DAFB76A}" destId="{93F3A3E4-FB90-43AD-8B40-D1E036A2D70E}" srcOrd="5" destOrd="0" presId="urn:microsoft.com/office/officeart/2018/5/layout/IconLeafLabelList"/>
    <dgm:cxn modelId="{46541184-4A9D-4DA4-AD71-DFCD3DFA1F68}" type="presParOf" srcId="{6FCBABDE-5F0A-4467-8447-7F2F5DAFB76A}" destId="{9F81AECA-32A1-479E-9974-F78BCC358D23}" srcOrd="6" destOrd="0" presId="urn:microsoft.com/office/officeart/2018/5/layout/IconLeafLabelList"/>
    <dgm:cxn modelId="{2C3F0DFD-6ADF-4BB3-948F-291DED646150}" type="presParOf" srcId="{9F81AECA-32A1-479E-9974-F78BCC358D23}" destId="{BB32E2BE-101D-4BFA-9993-DEA21240D8F9}" srcOrd="0" destOrd="0" presId="urn:microsoft.com/office/officeart/2018/5/layout/IconLeafLabelList"/>
    <dgm:cxn modelId="{E6126155-2774-46A5-B235-09D56AF32174}" type="presParOf" srcId="{9F81AECA-32A1-479E-9974-F78BCC358D23}" destId="{FAA8B05C-B1A4-4056-BD65-C5A9A278D2DB}" srcOrd="1" destOrd="0" presId="urn:microsoft.com/office/officeart/2018/5/layout/IconLeafLabelList"/>
    <dgm:cxn modelId="{EA510910-B7B3-4B60-B8C1-F6C4FC73436E}" type="presParOf" srcId="{9F81AECA-32A1-479E-9974-F78BCC358D23}" destId="{9E67865A-E423-475A-B80E-F6FAE4D854A4}" srcOrd="2" destOrd="0" presId="urn:microsoft.com/office/officeart/2018/5/layout/IconLeafLabelList"/>
    <dgm:cxn modelId="{A38778A8-09E7-4CD8-99FD-024D5A460993}" type="presParOf" srcId="{9F81AECA-32A1-479E-9974-F78BCC358D23}" destId="{AD60EE18-4FE9-4BEF-9EE6-F9BE6594B5BB}" srcOrd="3" destOrd="0" presId="urn:microsoft.com/office/officeart/2018/5/layout/IconLeafLabelList"/>
    <dgm:cxn modelId="{793135B9-50B1-4FDE-ACD3-CF7C4C86DCB1}" type="presParOf" srcId="{6FCBABDE-5F0A-4467-8447-7F2F5DAFB76A}" destId="{B64CD033-2E89-42B2-8654-9797288F9D1B}" srcOrd="7" destOrd="0" presId="urn:microsoft.com/office/officeart/2018/5/layout/IconLeafLabelList"/>
    <dgm:cxn modelId="{085F8BCF-3658-471C-8C18-6E0B294B46EE}" type="presParOf" srcId="{6FCBABDE-5F0A-4467-8447-7F2F5DAFB76A}" destId="{A768E12E-0DA0-4D4C-996E-C9AB569A1AD2}" srcOrd="8" destOrd="0" presId="urn:microsoft.com/office/officeart/2018/5/layout/IconLeafLabelList"/>
    <dgm:cxn modelId="{9FD00890-2CE4-4307-AAAA-17BC1296BE67}" type="presParOf" srcId="{A768E12E-0DA0-4D4C-996E-C9AB569A1AD2}" destId="{B09C0BEA-FE6D-4A26-8898-50AB83402336}" srcOrd="0" destOrd="0" presId="urn:microsoft.com/office/officeart/2018/5/layout/IconLeafLabelList"/>
    <dgm:cxn modelId="{807BE542-B69B-4CB7-9782-E392BF509C8E}" type="presParOf" srcId="{A768E12E-0DA0-4D4C-996E-C9AB569A1AD2}" destId="{0FC4F4C6-E6E2-47D6-9AB2-28D6FE5C427A}" srcOrd="1" destOrd="0" presId="urn:microsoft.com/office/officeart/2018/5/layout/IconLeafLabelList"/>
    <dgm:cxn modelId="{30DF6380-DE0C-49EF-8711-F7C5F435DCDD}" type="presParOf" srcId="{A768E12E-0DA0-4D4C-996E-C9AB569A1AD2}" destId="{99539FA7-CE78-4A84-A9AC-6DA5981AB0A9}" srcOrd="2" destOrd="0" presId="urn:microsoft.com/office/officeart/2018/5/layout/IconLeafLabelList"/>
    <dgm:cxn modelId="{0DCD18B2-1A11-4A96-9D99-E0251F73334E}" type="presParOf" srcId="{A768E12E-0DA0-4D4C-996E-C9AB569A1AD2}" destId="{49936D1F-DFB1-443E-AB5B-2691FFD9EBF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7D5222-BB25-4089-BF44-1CA143FE95B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C2F86FE-EF7A-4526-BED9-4571DDF3413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gm:t>
    </dgm:pt>
    <dgm:pt modelId="{12D6CB33-FACA-4DD4-8F36-FEBC11BFC4A8}" type="parTrans" cxnId="{E97E7E89-055B-488A-BC1B-0C5032BAD8C9}">
      <dgm:prSet/>
      <dgm:spPr/>
      <dgm:t>
        <a:bodyPr/>
        <a:lstStyle/>
        <a:p>
          <a:endParaRPr lang="en-US"/>
        </a:p>
      </dgm:t>
    </dgm:pt>
    <dgm:pt modelId="{7B64CB4D-CBB7-4E17-B4B9-E374F27C2C4F}" type="sibTrans" cxnId="{E97E7E89-055B-488A-BC1B-0C5032BAD8C9}">
      <dgm:prSet/>
      <dgm:spPr/>
      <dgm:t>
        <a:bodyPr/>
        <a:lstStyle/>
        <a:p>
          <a:endParaRPr lang="en-US"/>
        </a:p>
      </dgm:t>
    </dgm:pt>
    <dgm:pt modelId="{43EDD932-DE89-4BFB-9657-36BDB2F3167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gm:t>
    </dgm:pt>
    <dgm:pt modelId="{A3BF2256-11CE-4094-9600-647468DF0708}" type="parTrans" cxnId="{FACB6177-66BA-41EC-A871-AA85CE5C39A2}">
      <dgm:prSet/>
      <dgm:spPr/>
      <dgm:t>
        <a:bodyPr/>
        <a:lstStyle/>
        <a:p>
          <a:endParaRPr lang="en-US"/>
        </a:p>
      </dgm:t>
    </dgm:pt>
    <dgm:pt modelId="{86373AE0-3A84-4516-9017-49DF22D5AED1}" type="sibTrans" cxnId="{FACB6177-66BA-41EC-A871-AA85CE5C39A2}">
      <dgm:prSet/>
      <dgm:spPr/>
      <dgm:t>
        <a:bodyPr/>
        <a:lstStyle/>
        <a:p>
          <a:endParaRPr lang="en-US"/>
        </a:p>
      </dgm:t>
    </dgm:pt>
    <dgm:pt modelId="{E9F735C8-28DD-400E-ACE5-5B244C9699F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6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gm:t>
    </dgm:pt>
    <dgm:pt modelId="{A88BDB29-002A-476B-922C-AB0897E5EA34}" type="parTrans" cxnId="{2F71E5BE-AF55-47A3-8938-798EBE3D43F6}">
      <dgm:prSet/>
      <dgm:spPr/>
      <dgm:t>
        <a:bodyPr/>
        <a:lstStyle/>
        <a:p>
          <a:endParaRPr lang="en-US"/>
        </a:p>
      </dgm:t>
    </dgm:pt>
    <dgm:pt modelId="{698A11B5-4C10-4618-B8EF-BC1C3DFB1C5E}" type="sibTrans" cxnId="{2F71E5BE-AF55-47A3-8938-798EBE3D43F6}">
      <dgm:prSet/>
      <dgm:spPr/>
      <dgm:t>
        <a:bodyPr/>
        <a:lstStyle/>
        <a:p>
          <a:endParaRPr lang="en-US"/>
        </a:p>
      </dgm:t>
    </dgm:pt>
    <dgm:pt modelId="{506D736D-B92D-4A2B-A8D4-D6E535D902F9}" type="pres">
      <dgm:prSet presAssocID="{AC7D5222-BB25-4089-BF44-1CA143FE95B7}" presName="root" presStyleCnt="0">
        <dgm:presLayoutVars>
          <dgm:dir/>
          <dgm:resizeHandles val="exact"/>
        </dgm:presLayoutVars>
      </dgm:prSet>
      <dgm:spPr/>
    </dgm:pt>
    <dgm:pt modelId="{76AFD048-3296-4ECD-A0C5-C9F61FA3508F}" type="pres">
      <dgm:prSet presAssocID="{AC2F86FE-EF7A-4526-BED9-4571DDF34133}" presName="compNode" presStyleCnt="0"/>
      <dgm:spPr/>
    </dgm:pt>
    <dgm:pt modelId="{9257D929-04AA-4E5E-A8CA-0C7034416B16}" type="pres">
      <dgm:prSet presAssocID="{AC2F86FE-EF7A-4526-BED9-4571DDF34133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80882319-8449-4E83-BE3B-F5C887E18559}" type="pres">
      <dgm:prSet presAssocID="{AC2F86FE-EF7A-4526-BED9-4571DDF3413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16FA507F-73CB-475F-8081-E9D8E56E4FB4}" type="pres">
      <dgm:prSet presAssocID="{AC2F86FE-EF7A-4526-BED9-4571DDF34133}" presName="spaceRect" presStyleCnt="0"/>
      <dgm:spPr/>
    </dgm:pt>
    <dgm:pt modelId="{E072B792-2F62-4506-9A03-0E1F4B905F21}" type="pres">
      <dgm:prSet presAssocID="{AC2F86FE-EF7A-4526-BED9-4571DDF34133}" presName="textRect" presStyleLbl="revTx" presStyleIdx="0" presStyleCnt="3">
        <dgm:presLayoutVars>
          <dgm:chMax val="1"/>
          <dgm:chPref val="1"/>
        </dgm:presLayoutVars>
      </dgm:prSet>
      <dgm:spPr/>
    </dgm:pt>
    <dgm:pt modelId="{105249D6-9811-4364-963F-0D3CF75A93AA}" type="pres">
      <dgm:prSet presAssocID="{7B64CB4D-CBB7-4E17-B4B9-E374F27C2C4F}" presName="sibTrans" presStyleCnt="0"/>
      <dgm:spPr/>
    </dgm:pt>
    <dgm:pt modelId="{D11B60CC-E135-4D06-A158-6822E1F7A77B}" type="pres">
      <dgm:prSet presAssocID="{43EDD932-DE89-4BFB-9657-36BDB2F31674}" presName="compNode" presStyleCnt="0"/>
      <dgm:spPr/>
    </dgm:pt>
    <dgm:pt modelId="{E05938BE-29DB-4295-842E-5CBB6E2C4450}" type="pres">
      <dgm:prSet presAssocID="{43EDD932-DE89-4BFB-9657-36BDB2F31674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50425A0-5195-440F-93D4-F91D68A51F5B}" type="pres">
      <dgm:prSet presAssocID="{43EDD932-DE89-4BFB-9657-36BDB2F3167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rglass"/>
        </a:ext>
      </dgm:extLst>
    </dgm:pt>
    <dgm:pt modelId="{7AE75F78-3F0C-44A1-97AA-5565BA12EC1D}" type="pres">
      <dgm:prSet presAssocID="{43EDD932-DE89-4BFB-9657-36BDB2F31674}" presName="spaceRect" presStyleCnt="0"/>
      <dgm:spPr/>
    </dgm:pt>
    <dgm:pt modelId="{BA8FB59B-BD23-48D9-9EAF-043A7B066939}" type="pres">
      <dgm:prSet presAssocID="{43EDD932-DE89-4BFB-9657-36BDB2F31674}" presName="textRect" presStyleLbl="revTx" presStyleIdx="1" presStyleCnt="3">
        <dgm:presLayoutVars>
          <dgm:chMax val="1"/>
          <dgm:chPref val="1"/>
        </dgm:presLayoutVars>
      </dgm:prSet>
      <dgm:spPr/>
    </dgm:pt>
    <dgm:pt modelId="{81FFCEBD-CF8B-4CC5-842E-30FA13ED2E2F}" type="pres">
      <dgm:prSet presAssocID="{86373AE0-3A84-4516-9017-49DF22D5AED1}" presName="sibTrans" presStyleCnt="0"/>
      <dgm:spPr/>
    </dgm:pt>
    <dgm:pt modelId="{71CE2ED4-2A5C-4FDE-A803-159B3BA0BB6E}" type="pres">
      <dgm:prSet presAssocID="{E9F735C8-28DD-400E-ACE5-5B244C9699F6}" presName="compNode" presStyleCnt="0"/>
      <dgm:spPr/>
    </dgm:pt>
    <dgm:pt modelId="{E55A8423-7316-46EF-AE7A-EA7B49D84743}" type="pres">
      <dgm:prSet presAssocID="{E9F735C8-28DD-400E-ACE5-5B244C9699F6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BFD0F46F-1595-4F07-B18E-E287A6AC8549}" type="pres">
      <dgm:prSet presAssocID="{E9F735C8-28DD-400E-ACE5-5B244C9699F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5A7F1AF2-F83D-443A-B55C-6746992BD902}" type="pres">
      <dgm:prSet presAssocID="{E9F735C8-28DD-400E-ACE5-5B244C9699F6}" presName="spaceRect" presStyleCnt="0"/>
      <dgm:spPr/>
    </dgm:pt>
    <dgm:pt modelId="{88CCCD86-E508-498C-8212-951679F82A96}" type="pres">
      <dgm:prSet presAssocID="{E9F735C8-28DD-400E-ACE5-5B244C9699F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01A9C35-1B56-457C-98FC-DF230274F62B}" type="presOf" srcId="{AC7D5222-BB25-4089-BF44-1CA143FE95B7}" destId="{506D736D-B92D-4A2B-A8D4-D6E535D902F9}" srcOrd="0" destOrd="0" presId="urn:microsoft.com/office/officeart/2018/5/layout/IconLeafLabelList"/>
    <dgm:cxn modelId="{36E74F4A-B745-45EE-BD25-1AA4390D5687}" type="presOf" srcId="{43EDD932-DE89-4BFB-9657-36BDB2F31674}" destId="{BA8FB59B-BD23-48D9-9EAF-043A7B066939}" srcOrd="0" destOrd="0" presId="urn:microsoft.com/office/officeart/2018/5/layout/IconLeafLabelList"/>
    <dgm:cxn modelId="{FACB6177-66BA-41EC-A871-AA85CE5C39A2}" srcId="{AC7D5222-BB25-4089-BF44-1CA143FE95B7}" destId="{43EDD932-DE89-4BFB-9657-36BDB2F31674}" srcOrd="1" destOrd="0" parTransId="{A3BF2256-11CE-4094-9600-647468DF0708}" sibTransId="{86373AE0-3A84-4516-9017-49DF22D5AED1}"/>
    <dgm:cxn modelId="{52EF207F-E22B-428B-89AE-8DF4581213D5}" type="presOf" srcId="{E9F735C8-28DD-400E-ACE5-5B244C9699F6}" destId="{88CCCD86-E508-498C-8212-951679F82A96}" srcOrd="0" destOrd="0" presId="urn:microsoft.com/office/officeart/2018/5/layout/IconLeafLabelList"/>
    <dgm:cxn modelId="{E97E7E89-055B-488A-BC1B-0C5032BAD8C9}" srcId="{AC7D5222-BB25-4089-BF44-1CA143FE95B7}" destId="{AC2F86FE-EF7A-4526-BED9-4571DDF34133}" srcOrd="0" destOrd="0" parTransId="{12D6CB33-FACA-4DD4-8F36-FEBC11BFC4A8}" sibTransId="{7B64CB4D-CBB7-4E17-B4B9-E374F27C2C4F}"/>
    <dgm:cxn modelId="{2F71E5BE-AF55-47A3-8938-798EBE3D43F6}" srcId="{AC7D5222-BB25-4089-BF44-1CA143FE95B7}" destId="{E9F735C8-28DD-400E-ACE5-5B244C9699F6}" srcOrd="2" destOrd="0" parTransId="{A88BDB29-002A-476B-922C-AB0897E5EA34}" sibTransId="{698A11B5-4C10-4618-B8EF-BC1C3DFB1C5E}"/>
    <dgm:cxn modelId="{E54B05FA-A230-48E0-9A3D-C051CB378E32}" type="presOf" srcId="{AC2F86FE-EF7A-4526-BED9-4571DDF34133}" destId="{E072B792-2F62-4506-9A03-0E1F4B905F21}" srcOrd="0" destOrd="0" presId="urn:microsoft.com/office/officeart/2018/5/layout/IconLeafLabelList"/>
    <dgm:cxn modelId="{6F049BEC-4090-4519-967C-4633DFFAF9BB}" type="presParOf" srcId="{506D736D-B92D-4A2B-A8D4-D6E535D902F9}" destId="{76AFD048-3296-4ECD-A0C5-C9F61FA3508F}" srcOrd="0" destOrd="0" presId="urn:microsoft.com/office/officeart/2018/5/layout/IconLeafLabelList"/>
    <dgm:cxn modelId="{83609676-F933-4783-BCC4-89BF6CC7C9EC}" type="presParOf" srcId="{76AFD048-3296-4ECD-A0C5-C9F61FA3508F}" destId="{9257D929-04AA-4E5E-A8CA-0C7034416B16}" srcOrd="0" destOrd="0" presId="urn:microsoft.com/office/officeart/2018/5/layout/IconLeafLabelList"/>
    <dgm:cxn modelId="{31EECED6-CDB3-4AA6-88D2-7DF9A004D491}" type="presParOf" srcId="{76AFD048-3296-4ECD-A0C5-C9F61FA3508F}" destId="{80882319-8449-4E83-BE3B-F5C887E18559}" srcOrd="1" destOrd="0" presId="urn:microsoft.com/office/officeart/2018/5/layout/IconLeafLabelList"/>
    <dgm:cxn modelId="{84B6C5BB-01BD-4F52-813C-CE48EFDBC4DE}" type="presParOf" srcId="{76AFD048-3296-4ECD-A0C5-C9F61FA3508F}" destId="{16FA507F-73CB-475F-8081-E9D8E56E4FB4}" srcOrd="2" destOrd="0" presId="urn:microsoft.com/office/officeart/2018/5/layout/IconLeafLabelList"/>
    <dgm:cxn modelId="{99432614-6FA1-43F0-B5C4-E765C1578955}" type="presParOf" srcId="{76AFD048-3296-4ECD-A0C5-C9F61FA3508F}" destId="{E072B792-2F62-4506-9A03-0E1F4B905F21}" srcOrd="3" destOrd="0" presId="urn:microsoft.com/office/officeart/2018/5/layout/IconLeafLabelList"/>
    <dgm:cxn modelId="{F8A1D873-B35A-4C6F-BF69-754F6984C1FC}" type="presParOf" srcId="{506D736D-B92D-4A2B-A8D4-D6E535D902F9}" destId="{105249D6-9811-4364-963F-0D3CF75A93AA}" srcOrd="1" destOrd="0" presId="urn:microsoft.com/office/officeart/2018/5/layout/IconLeafLabelList"/>
    <dgm:cxn modelId="{A18F4B5E-AA2B-405C-A509-BCF16DF68E2D}" type="presParOf" srcId="{506D736D-B92D-4A2B-A8D4-D6E535D902F9}" destId="{D11B60CC-E135-4D06-A158-6822E1F7A77B}" srcOrd="2" destOrd="0" presId="urn:microsoft.com/office/officeart/2018/5/layout/IconLeafLabelList"/>
    <dgm:cxn modelId="{E5AF515A-DF33-45E8-96A9-5391EBAFFC53}" type="presParOf" srcId="{D11B60CC-E135-4D06-A158-6822E1F7A77B}" destId="{E05938BE-29DB-4295-842E-5CBB6E2C4450}" srcOrd="0" destOrd="0" presId="urn:microsoft.com/office/officeart/2018/5/layout/IconLeafLabelList"/>
    <dgm:cxn modelId="{2E673641-567B-4EBB-8A00-B3DE7CA22EAD}" type="presParOf" srcId="{D11B60CC-E135-4D06-A158-6822E1F7A77B}" destId="{750425A0-5195-440F-93D4-F91D68A51F5B}" srcOrd="1" destOrd="0" presId="urn:microsoft.com/office/officeart/2018/5/layout/IconLeafLabelList"/>
    <dgm:cxn modelId="{64A31458-BE36-4462-AC76-EB1338EB832D}" type="presParOf" srcId="{D11B60CC-E135-4D06-A158-6822E1F7A77B}" destId="{7AE75F78-3F0C-44A1-97AA-5565BA12EC1D}" srcOrd="2" destOrd="0" presId="urn:microsoft.com/office/officeart/2018/5/layout/IconLeafLabelList"/>
    <dgm:cxn modelId="{9E916DE0-49B6-429B-A31A-EFC84CAE0E70}" type="presParOf" srcId="{D11B60CC-E135-4D06-A158-6822E1F7A77B}" destId="{BA8FB59B-BD23-48D9-9EAF-043A7B066939}" srcOrd="3" destOrd="0" presId="urn:microsoft.com/office/officeart/2018/5/layout/IconLeafLabelList"/>
    <dgm:cxn modelId="{F4B40410-1050-4037-949E-039EAB59F836}" type="presParOf" srcId="{506D736D-B92D-4A2B-A8D4-D6E535D902F9}" destId="{81FFCEBD-CF8B-4CC5-842E-30FA13ED2E2F}" srcOrd="3" destOrd="0" presId="urn:microsoft.com/office/officeart/2018/5/layout/IconLeafLabelList"/>
    <dgm:cxn modelId="{A50623C1-623B-4A21-89D9-E5FCF61021BF}" type="presParOf" srcId="{506D736D-B92D-4A2B-A8D4-D6E535D902F9}" destId="{71CE2ED4-2A5C-4FDE-A803-159B3BA0BB6E}" srcOrd="4" destOrd="0" presId="urn:microsoft.com/office/officeart/2018/5/layout/IconLeafLabelList"/>
    <dgm:cxn modelId="{375C98D0-CF68-4099-9ECB-5B20A4ADED71}" type="presParOf" srcId="{71CE2ED4-2A5C-4FDE-A803-159B3BA0BB6E}" destId="{E55A8423-7316-46EF-AE7A-EA7B49D84743}" srcOrd="0" destOrd="0" presId="urn:microsoft.com/office/officeart/2018/5/layout/IconLeafLabelList"/>
    <dgm:cxn modelId="{58A13FD8-EB85-4387-BD56-90AAF4314CC8}" type="presParOf" srcId="{71CE2ED4-2A5C-4FDE-A803-159B3BA0BB6E}" destId="{BFD0F46F-1595-4F07-B18E-E287A6AC8549}" srcOrd="1" destOrd="0" presId="urn:microsoft.com/office/officeart/2018/5/layout/IconLeafLabelList"/>
    <dgm:cxn modelId="{FE3BD925-0025-4228-BDBE-C72EF2B2E38B}" type="presParOf" srcId="{71CE2ED4-2A5C-4FDE-A803-159B3BA0BB6E}" destId="{5A7F1AF2-F83D-443A-B55C-6746992BD902}" srcOrd="2" destOrd="0" presId="urn:microsoft.com/office/officeart/2018/5/layout/IconLeafLabelList"/>
    <dgm:cxn modelId="{BEBCE4C7-B0B2-4172-8688-1691E90805F2}" type="presParOf" srcId="{71CE2ED4-2A5C-4FDE-A803-159B3BA0BB6E}" destId="{88CCCD86-E508-498C-8212-951679F82A9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E17EA9-30A2-4016-9A40-27A3AFE4FF96}">
      <dsp:nvSpPr>
        <dsp:cNvPr id="0" name=""/>
        <dsp:cNvSpPr/>
      </dsp:nvSpPr>
      <dsp:spPr>
        <a:xfrm>
          <a:off x="954744" y="116747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287DE2-B3B8-40F4-BA48-157F5C433C42}">
      <dsp:nvSpPr>
        <dsp:cNvPr id="0" name=""/>
        <dsp:cNvSpPr/>
      </dsp:nvSpPr>
      <dsp:spPr>
        <a:xfrm>
          <a:off x="1174583" y="297772"/>
          <a:ext cx="591855" cy="591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D22C9C-ABA1-4826-9B4B-3EB44B85CC42}">
      <dsp:nvSpPr>
        <dsp:cNvPr id="0" name=""/>
        <dsp:cNvSpPr/>
      </dsp:nvSpPr>
      <dsp:spPr>
        <a:xfrm>
          <a:off x="452525" y="1190542"/>
          <a:ext cx="2063884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Objectives and Aligned  Capabilities</a:t>
          </a:r>
        </a:p>
      </dsp:txBody>
      <dsp:txXfrm>
        <a:off x="452525" y="1190542"/>
        <a:ext cx="2063884" cy="697543"/>
      </dsp:txXfrm>
    </dsp:sp>
    <dsp:sp modelId="{1AE83F36-B8B3-4F3D-B64A-F13A8CB17BEE}">
      <dsp:nvSpPr>
        <dsp:cNvPr id="0" name=""/>
        <dsp:cNvSpPr/>
      </dsp:nvSpPr>
      <dsp:spPr>
        <a:xfrm>
          <a:off x="2890573" y="87431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D6739D-3ACF-4E4E-A181-25F09702D85A}">
      <dsp:nvSpPr>
        <dsp:cNvPr id="0" name=""/>
        <dsp:cNvSpPr/>
      </dsp:nvSpPr>
      <dsp:spPr>
        <a:xfrm>
          <a:off x="3110402" y="307266"/>
          <a:ext cx="591855" cy="591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F4CDA-F684-4EE2-9837-FEA6ACC8E126}">
      <dsp:nvSpPr>
        <dsp:cNvPr id="0" name=""/>
        <dsp:cNvSpPr/>
      </dsp:nvSpPr>
      <dsp:spPr>
        <a:xfrm>
          <a:off x="2574766" y="1218792"/>
          <a:ext cx="1691015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Evaluation Requirements</a:t>
          </a:r>
        </a:p>
      </dsp:txBody>
      <dsp:txXfrm>
        <a:off x="2574766" y="1218792"/>
        <a:ext cx="1691015" cy="697543"/>
      </dsp:txXfrm>
    </dsp:sp>
    <dsp:sp modelId="{E98D5649-8279-4E36-B275-F9E7B6FCFDD5}">
      <dsp:nvSpPr>
        <dsp:cNvPr id="0" name=""/>
        <dsp:cNvSpPr/>
      </dsp:nvSpPr>
      <dsp:spPr>
        <a:xfrm>
          <a:off x="4796491" y="87431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0C4E6B-8876-41F0-80B1-7BFDE08E9CF3}">
      <dsp:nvSpPr>
        <dsp:cNvPr id="0" name=""/>
        <dsp:cNvSpPr/>
      </dsp:nvSpPr>
      <dsp:spPr>
        <a:xfrm>
          <a:off x="5011248" y="307266"/>
          <a:ext cx="591855" cy="591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535EA-B493-4A13-9EA0-E8175F082293}">
      <dsp:nvSpPr>
        <dsp:cNvPr id="0" name=""/>
        <dsp:cNvSpPr/>
      </dsp:nvSpPr>
      <dsp:spPr>
        <a:xfrm>
          <a:off x="4587844" y="1218792"/>
          <a:ext cx="1638746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Plans, Policies, and Procedures</a:t>
          </a:r>
        </a:p>
      </dsp:txBody>
      <dsp:txXfrm>
        <a:off x="4587844" y="1218792"/>
        <a:ext cx="1638746" cy="697543"/>
      </dsp:txXfrm>
    </dsp:sp>
    <dsp:sp modelId="{849A7BE4-C6EB-4336-B9AA-C5123DEF41C9}">
      <dsp:nvSpPr>
        <dsp:cNvPr id="0" name=""/>
        <dsp:cNvSpPr/>
      </dsp:nvSpPr>
      <dsp:spPr>
        <a:xfrm>
          <a:off x="6659354" y="84932"/>
          <a:ext cx="1031519" cy="1009496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F6CD61-A81E-430C-B827-7F58813D927E}">
      <dsp:nvSpPr>
        <dsp:cNvPr id="0" name=""/>
        <dsp:cNvSpPr/>
      </dsp:nvSpPr>
      <dsp:spPr>
        <a:xfrm>
          <a:off x="6880028" y="301760"/>
          <a:ext cx="591855" cy="591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8699DA-1F9E-4C96-A1A0-83E8CDFA0E38}">
      <dsp:nvSpPr>
        <dsp:cNvPr id="0" name=""/>
        <dsp:cNvSpPr/>
      </dsp:nvSpPr>
      <dsp:spPr>
        <a:xfrm>
          <a:off x="6298180" y="1213287"/>
          <a:ext cx="1783463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Scenario</a:t>
          </a:r>
        </a:p>
      </dsp:txBody>
      <dsp:txXfrm>
        <a:off x="6298180" y="1213287"/>
        <a:ext cx="1783463" cy="697543"/>
      </dsp:txXfrm>
    </dsp:sp>
    <dsp:sp modelId="{0D6A2399-5915-4756-B6B8-B9A9B66B2921}">
      <dsp:nvSpPr>
        <dsp:cNvPr id="0" name=""/>
        <dsp:cNvSpPr/>
      </dsp:nvSpPr>
      <dsp:spPr>
        <a:xfrm>
          <a:off x="1575038" y="2064494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874815-26C6-4E04-9BDE-8ECAFE618235}">
      <dsp:nvSpPr>
        <dsp:cNvPr id="0" name=""/>
        <dsp:cNvSpPr/>
      </dsp:nvSpPr>
      <dsp:spPr>
        <a:xfrm>
          <a:off x="1794870" y="2284330"/>
          <a:ext cx="591855" cy="591855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D6149-27D7-4685-ABE4-1C474E9FE905}">
      <dsp:nvSpPr>
        <dsp:cNvPr id="0" name=""/>
        <dsp:cNvSpPr/>
      </dsp:nvSpPr>
      <dsp:spPr>
        <a:xfrm>
          <a:off x="1152707" y="3213276"/>
          <a:ext cx="1904083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Participants</a:t>
          </a:r>
        </a:p>
      </dsp:txBody>
      <dsp:txXfrm>
        <a:off x="1152707" y="3213276"/>
        <a:ext cx="1904083" cy="697543"/>
      </dsp:txXfrm>
    </dsp:sp>
    <dsp:sp modelId="{FFF26B21-9310-454D-9EE0-AB8263AA68A0}">
      <dsp:nvSpPr>
        <dsp:cNvPr id="0" name=""/>
        <dsp:cNvSpPr/>
      </dsp:nvSpPr>
      <dsp:spPr>
        <a:xfrm>
          <a:off x="3668515" y="2049578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E93A7-47CD-4464-8685-FA3DB4D00832}">
      <dsp:nvSpPr>
        <dsp:cNvPr id="0" name=""/>
        <dsp:cNvSpPr/>
      </dsp:nvSpPr>
      <dsp:spPr>
        <a:xfrm>
          <a:off x="3888347" y="2284330"/>
          <a:ext cx="591855" cy="59185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5D28A-932E-46B9-AA42-1875C5BD0B96}">
      <dsp:nvSpPr>
        <dsp:cNvPr id="0" name=""/>
        <dsp:cNvSpPr/>
      </dsp:nvSpPr>
      <dsp:spPr>
        <a:xfrm>
          <a:off x="3406830" y="3213276"/>
          <a:ext cx="1582790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Exercise Documentation</a:t>
          </a:r>
        </a:p>
      </dsp:txBody>
      <dsp:txXfrm>
        <a:off x="3406830" y="3213276"/>
        <a:ext cx="1582790" cy="697543"/>
      </dsp:txXfrm>
    </dsp:sp>
    <dsp:sp modelId="{95AC5007-5441-4D1C-B0CC-1883282462B7}">
      <dsp:nvSpPr>
        <dsp:cNvPr id="0" name=""/>
        <dsp:cNvSpPr/>
      </dsp:nvSpPr>
      <dsp:spPr>
        <a:xfrm>
          <a:off x="5692517" y="2020262"/>
          <a:ext cx="1031519" cy="1031519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D5CC39-4783-482C-8784-49234F7F27FD}">
      <dsp:nvSpPr>
        <dsp:cNvPr id="0" name=""/>
        <dsp:cNvSpPr/>
      </dsp:nvSpPr>
      <dsp:spPr>
        <a:xfrm>
          <a:off x="5912349" y="2264337"/>
          <a:ext cx="591855" cy="591855"/>
        </a:xfrm>
        <a:prstGeom prst="rect">
          <a:avLst/>
        </a:prstGeom>
        <a:blipFill rotWithShape="1"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71C9A9-28AD-41EF-A6D0-098C45C3D8A8}">
      <dsp:nvSpPr>
        <dsp:cNvPr id="0" name=""/>
        <dsp:cNvSpPr/>
      </dsp:nvSpPr>
      <dsp:spPr>
        <a:xfrm>
          <a:off x="5339661" y="3213276"/>
          <a:ext cx="1765132" cy="697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cap="none" dirty="0">
              <a:solidFill>
                <a:srgbClr val="333333"/>
              </a:solidFill>
              <a:latin typeface="Franklin Gothic Book" panose="020B0503020102020204" pitchFamily="34" charset="0"/>
            </a:rPr>
            <a:t>Local Issues or Concerns</a:t>
          </a:r>
          <a:endParaRPr lang="en-US" sz="2000" kern="1200" cap="none" dirty="0">
            <a:solidFill>
              <a:srgbClr val="333333"/>
            </a:solidFill>
            <a:latin typeface="Franklin Gothic Book" panose="020B0503020102020204" pitchFamily="34" charset="0"/>
          </a:endParaRPr>
        </a:p>
      </dsp:txBody>
      <dsp:txXfrm>
        <a:off x="5339661" y="3213276"/>
        <a:ext cx="1765132" cy="6975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E801F-2D9B-4E1B-BD1F-98EE9022A301}">
      <dsp:nvSpPr>
        <dsp:cNvPr id="0" name=""/>
        <dsp:cNvSpPr/>
      </dsp:nvSpPr>
      <dsp:spPr>
        <a:xfrm>
          <a:off x="0" y="39474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94749"/>
        <a:ext cx="7478866" cy="982800"/>
      </dsp:txXfrm>
    </dsp:sp>
    <dsp:sp modelId="{F351AF17-8CD1-4D0C-A5CF-F8805CD02084}">
      <dsp:nvSpPr>
        <dsp:cNvPr id="0" name=""/>
        <dsp:cNvSpPr/>
      </dsp:nvSpPr>
      <dsp:spPr>
        <a:xfrm>
          <a:off x="373943" y="4050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75094"/>
        <a:ext cx="5166036" cy="639310"/>
      </dsp:txXfrm>
    </dsp:sp>
    <dsp:sp modelId="{7C1C02E5-F2D8-475F-893D-E3934D6F0D24}">
      <dsp:nvSpPr>
        <dsp:cNvPr id="0" name=""/>
        <dsp:cNvSpPr/>
      </dsp:nvSpPr>
      <dsp:spPr>
        <a:xfrm>
          <a:off x="0" y="186138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1861389"/>
        <a:ext cx="7478866" cy="982800"/>
      </dsp:txXfrm>
    </dsp:sp>
    <dsp:sp modelId="{6F4C0C30-30F9-4D90-8B13-4B11C95D858D}">
      <dsp:nvSpPr>
        <dsp:cNvPr id="0" name=""/>
        <dsp:cNvSpPr/>
      </dsp:nvSpPr>
      <dsp:spPr>
        <a:xfrm>
          <a:off x="373943" y="150714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1541734"/>
        <a:ext cx="5166036" cy="639310"/>
      </dsp:txXfrm>
    </dsp:sp>
    <dsp:sp modelId="{6054AC71-CB3F-4E26-A3E0-4984E0E9AEAE}">
      <dsp:nvSpPr>
        <dsp:cNvPr id="0" name=""/>
        <dsp:cNvSpPr/>
      </dsp:nvSpPr>
      <dsp:spPr>
        <a:xfrm>
          <a:off x="0" y="3328029"/>
          <a:ext cx="7478866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0443" tIns="499872" rIns="58044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333333"/>
              </a:solidFill>
              <a:latin typeface="Franklin Gothic Book" panose="020B0503020102020204" pitchFamily="34" charset="0"/>
            </a:rPr>
            <a:t>Aligns to: </a:t>
          </a:r>
          <a:r>
            <a:rPr lang="en-US" sz="24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[Capability]</a:t>
          </a:r>
        </a:p>
      </dsp:txBody>
      <dsp:txXfrm>
        <a:off x="0" y="3328029"/>
        <a:ext cx="7478866" cy="982800"/>
      </dsp:txXfrm>
    </dsp:sp>
    <dsp:sp modelId="{59AD1F60-A43F-4253-8991-EB6406633315}">
      <dsp:nvSpPr>
        <dsp:cNvPr id="0" name=""/>
        <dsp:cNvSpPr/>
      </dsp:nvSpPr>
      <dsp:spPr>
        <a:xfrm>
          <a:off x="373943" y="2973789"/>
          <a:ext cx="5235206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878" tIns="0" rIns="19787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Franklin Gothic Book" panose="020B0503020102020204" pitchFamily="34" charset="0"/>
            </a:rPr>
            <a:t>Objective: 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</a:t>
          </a:r>
          <a:r>
            <a:rPr lang="en-US" sz="2400" kern="1200" dirty="0">
              <a:highlight>
                <a:srgbClr val="FFFF00"/>
              </a:highlight>
              <a:latin typeface="Franklin Gothic Book" panose="020B0503020102020204" pitchFamily="34" charset="0"/>
            </a:rPr>
            <a:t>Proposed Objective</a:t>
          </a:r>
          <a:r>
            <a:rPr lang="en-US" sz="2400" kern="1200" dirty="0">
              <a:solidFill>
                <a:schemeClr val="tx1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]</a:t>
          </a:r>
        </a:p>
      </dsp:txBody>
      <dsp:txXfrm>
        <a:off x="408528" y="3008374"/>
        <a:ext cx="5166036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A25A1B-A5BD-47C2-828A-C91AF2704C8D}">
      <dsp:nvSpPr>
        <dsp:cNvPr id="0" name=""/>
        <dsp:cNvSpPr/>
      </dsp:nvSpPr>
      <dsp:spPr>
        <a:xfrm>
          <a:off x="1042371" y="354598"/>
          <a:ext cx="1360559" cy="1360559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E8787-349F-4A2F-97CF-5E19B646DBCF}">
      <dsp:nvSpPr>
        <dsp:cNvPr id="0" name=""/>
        <dsp:cNvSpPr/>
      </dsp:nvSpPr>
      <dsp:spPr>
        <a:xfrm>
          <a:off x="1332326" y="644554"/>
          <a:ext cx="780648" cy="780648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2AB44-63F1-45FD-919F-E61CED9E3556}">
      <dsp:nvSpPr>
        <dsp:cNvPr id="0" name=""/>
        <dsp:cNvSpPr/>
      </dsp:nvSpPr>
      <dsp:spPr>
        <a:xfrm>
          <a:off x="607438" y="1848241"/>
          <a:ext cx="2230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Logistics</a:t>
          </a:r>
        </a:p>
      </dsp:txBody>
      <dsp:txXfrm>
        <a:off x="607438" y="1848241"/>
        <a:ext cx="2230425" cy="720000"/>
      </dsp:txXfrm>
    </dsp:sp>
    <dsp:sp modelId="{AE73CD9F-77C6-44B1-B96A-AEB664260871}">
      <dsp:nvSpPr>
        <dsp:cNvPr id="0" name=""/>
        <dsp:cNvSpPr/>
      </dsp:nvSpPr>
      <dsp:spPr>
        <a:xfrm>
          <a:off x="3663120" y="354598"/>
          <a:ext cx="1360559" cy="1360559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B54317-97A3-4D9E-941C-4F1A5B9A7FF2}">
      <dsp:nvSpPr>
        <dsp:cNvPr id="0" name=""/>
        <dsp:cNvSpPr/>
      </dsp:nvSpPr>
      <dsp:spPr>
        <a:xfrm>
          <a:off x="3953075" y="644554"/>
          <a:ext cx="780648" cy="780648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67EF4-844F-4F7E-BF19-2067C5426763}">
      <dsp:nvSpPr>
        <dsp:cNvPr id="0" name=""/>
        <dsp:cNvSpPr/>
      </dsp:nvSpPr>
      <dsp:spPr>
        <a:xfrm>
          <a:off x="3228187" y="1848241"/>
          <a:ext cx="2230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Schedule</a:t>
          </a:r>
        </a:p>
      </dsp:txBody>
      <dsp:txXfrm>
        <a:off x="3228187" y="1848241"/>
        <a:ext cx="2230425" cy="720000"/>
      </dsp:txXfrm>
    </dsp:sp>
    <dsp:sp modelId="{A300866A-FCB9-470E-8988-BBF00F38F3D5}">
      <dsp:nvSpPr>
        <dsp:cNvPr id="0" name=""/>
        <dsp:cNvSpPr/>
      </dsp:nvSpPr>
      <dsp:spPr>
        <a:xfrm>
          <a:off x="6283869" y="354598"/>
          <a:ext cx="1360559" cy="1360559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FBE16E-CC39-4E1A-BCF5-8C84D8209CD9}">
      <dsp:nvSpPr>
        <dsp:cNvPr id="0" name=""/>
        <dsp:cNvSpPr/>
      </dsp:nvSpPr>
      <dsp:spPr>
        <a:xfrm>
          <a:off x="6573825" y="644554"/>
          <a:ext cx="780648" cy="780648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D71F9B-D05E-4881-BE4F-318E9327729B}">
      <dsp:nvSpPr>
        <dsp:cNvPr id="0" name=""/>
        <dsp:cNvSpPr/>
      </dsp:nvSpPr>
      <dsp:spPr>
        <a:xfrm>
          <a:off x="5848936" y="1848241"/>
          <a:ext cx="2230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Staffing</a:t>
          </a:r>
        </a:p>
      </dsp:txBody>
      <dsp:txXfrm>
        <a:off x="5848936" y="1848241"/>
        <a:ext cx="2230425" cy="720000"/>
      </dsp:txXfrm>
    </dsp:sp>
    <dsp:sp modelId="{BB32E2BE-101D-4BFA-9993-DEA21240D8F9}">
      <dsp:nvSpPr>
        <dsp:cNvPr id="0" name=""/>
        <dsp:cNvSpPr/>
      </dsp:nvSpPr>
      <dsp:spPr>
        <a:xfrm>
          <a:off x="2352745" y="2699557"/>
          <a:ext cx="1360559" cy="1360559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A8B05C-B1A4-4056-BD65-C5A9A278D2DB}">
      <dsp:nvSpPr>
        <dsp:cNvPr id="0" name=""/>
        <dsp:cNvSpPr/>
      </dsp:nvSpPr>
      <dsp:spPr>
        <a:xfrm>
          <a:off x="2642700" y="2989506"/>
          <a:ext cx="780648" cy="78064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60EE18-4FE9-4BEF-9EE6-F9BE6594B5BB}">
      <dsp:nvSpPr>
        <dsp:cNvPr id="0" name=""/>
        <dsp:cNvSpPr/>
      </dsp:nvSpPr>
      <dsp:spPr>
        <a:xfrm>
          <a:off x="1917812" y="4247830"/>
          <a:ext cx="2230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Planning Team</a:t>
          </a:r>
        </a:p>
      </dsp:txBody>
      <dsp:txXfrm>
        <a:off x="1917812" y="4247830"/>
        <a:ext cx="2230425" cy="720000"/>
      </dsp:txXfrm>
    </dsp:sp>
    <dsp:sp modelId="{B09C0BEA-FE6D-4A26-8898-50AB83402336}">
      <dsp:nvSpPr>
        <dsp:cNvPr id="0" name=""/>
        <dsp:cNvSpPr/>
      </dsp:nvSpPr>
      <dsp:spPr>
        <a:xfrm>
          <a:off x="4973495" y="2699557"/>
          <a:ext cx="1360559" cy="1360559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C4F4C6-E6E2-47D6-9AB2-28D6FE5C427A}">
      <dsp:nvSpPr>
        <dsp:cNvPr id="0" name=""/>
        <dsp:cNvSpPr/>
      </dsp:nvSpPr>
      <dsp:spPr>
        <a:xfrm>
          <a:off x="5263450" y="2989506"/>
          <a:ext cx="780648" cy="780648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936D1F-DFB1-443E-AB5B-2691FFD9EBFF}">
      <dsp:nvSpPr>
        <dsp:cNvPr id="0" name=""/>
        <dsp:cNvSpPr/>
      </dsp:nvSpPr>
      <dsp:spPr>
        <a:xfrm>
          <a:off x="4538562" y="4247830"/>
          <a:ext cx="2230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cap="none" dirty="0">
              <a:solidFill>
                <a:srgbClr val="333333"/>
              </a:solidFill>
              <a:latin typeface="Franklin Gothic Book" panose="020B0503020102020204" pitchFamily="34" charset="0"/>
              <a:ea typeface="FangSong" panose="020B0503020204020204" pitchFamily="49" charset="-122"/>
            </a:rPr>
            <a:t>Exercise Planning Timeline</a:t>
          </a:r>
          <a:endParaRPr lang="en-US" sz="2400" kern="1200" dirty="0">
            <a:solidFill>
              <a:srgbClr val="333333"/>
            </a:solidFill>
            <a:latin typeface="Franklin Gothic Book" panose="020B0503020102020204" pitchFamily="34" charset="0"/>
            <a:ea typeface="FangSong" panose="020B0503020204020204" pitchFamily="49" charset="-122"/>
          </a:endParaRPr>
        </a:p>
      </dsp:txBody>
      <dsp:txXfrm>
        <a:off x="4538562" y="4247830"/>
        <a:ext cx="2230425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7D929-04AA-4E5E-A8CA-0C7034416B16}">
      <dsp:nvSpPr>
        <dsp:cNvPr id="0" name=""/>
        <dsp:cNvSpPr/>
      </dsp:nvSpPr>
      <dsp:spPr>
        <a:xfrm>
          <a:off x="531557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82319-8449-4E83-BE3B-F5C887E18559}">
      <dsp:nvSpPr>
        <dsp:cNvPr id="0" name=""/>
        <dsp:cNvSpPr/>
      </dsp:nvSpPr>
      <dsp:spPr>
        <a:xfrm>
          <a:off x="860620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2B792-2F62-4506-9A03-0E1F4B905F21}">
      <dsp:nvSpPr>
        <dsp:cNvPr id="0" name=""/>
        <dsp:cNvSpPr/>
      </dsp:nvSpPr>
      <dsp:spPr>
        <a:xfrm>
          <a:off x="37963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[Date]</a:t>
          </a:r>
        </a:p>
      </dsp:txBody>
      <dsp:txXfrm>
        <a:off x="37963" y="2828169"/>
        <a:ext cx="2531250" cy="720000"/>
      </dsp:txXfrm>
    </dsp:sp>
    <dsp:sp modelId="{E05938BE-29DB-4295-842E-5CBB6E2C4450}">
      <dsp:nvSpPr>
        <dsp:cNvPr id="0" name=""/>
        <dsp:cNvSpPr/>
      </dsp:nvSpPr>
      <dsp:spPr>
        <a:xfrm>
          <a:off x="3505776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425A0-5195-440F-93D4-F91D68A51F5B}">
      <dsp:nvSpPr>
        <dsp:cNvPr id="0" name=""/>
        <dsp:cNvSpPr/>
      </dsp:nvSpPr>
      <dsp:spPr>
        <a:xfrm>
          <a:off x="3834838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FB59B-BD23-48D9-9EAF-043A7B066939}">
      <dsp:nvSpPr>
        <dsp:cNvPr id="0" name=""/>
        <dsp:cNvSpPr/>
      </dsp:nvSpPr>
      <dsp:spPr>
        <a:xfrm>
          <a:off x="3012182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[Time]</a:t>
          </a:r>
        </a:p>
      </dsp:txBody>
      <dsp:txXfrm>
        <a:off x="3012182" y="2828169"/>
        <a:ext cx="2531250" cy="720000"/>
      </dsp:txXfrm>
    </dsp:sp>
    <dsp:sp modelId="{E55A8423-7316-46EF-AE7A-EA7B49D84743}">
      <dsp:nvSpPr>
        <dsp:cNvPr id="0" name=""/>
        <dsp:cNvSpPr/>
      </dsp:nvSpPr>
      <dsp:spPr>
        <a:xfrm>
          <a:off x="6479995" y="803169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D0F46F-1595-4F07-B18E-E287A6AC8549}">
      <dsp:nvSpPr>
        <dsp:cNvPr id="0" name=""/>
        <dsp:cNvSpPr/>
      </dsp:nvSpPr>
      <dsp:spPr>
        <a:xfrm>
          <a:off x="6809057" y="1132231"/>
          <a:ext cx="885937" cy="8859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CCD86-E508-498C-8212-951679F82A96}">
      <dsp:nvSpPr>
        <dsp:cNvPr id="0" name=""/>
        <dsp:cNvSpPr/>
      </dsp:nvSpPr>
      <dsp:spPr>
        <a:xfrm>
          <a:off x="5986401" y="2828169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600" kern="1200" dirty="0">
              <a:solidFill>
                <a:srgbClr val="333333"/>
              </a:solidFill>
              <a:highlight>
                <a:srgbClr val="FFFF00"/>
              </a:highlight>
              <a:latin typeface="Franklin Gothic Book" panose="020B0503020102020204" pitchFamily="34" charset="0"/>
            </a:rPr>
            <a:t>[Location]</a:t>
          </a:r>
        </a:p>
      </dsp:txBody>
      <dsp:txXfrm>
        <a:off x="5986401" y="2828169"/>
        <a:ext cx="253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C2E23-DF45-4352-BA04-AC340C3EBFB0}" type="datetimeFigureOut">
              <a:rPr lang="en-US" smtClean="0"/>
              <a:pPr/>
              <a:t>10/9/2020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84FED-3F94-4C44-A9A4-BE018A5079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94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/>
              <a:t>Organizations can modify and augment this briefing as needed.</a:t>
            </a:r>
          </a:p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4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551336-4541-41EB-9DE2-5B4C434608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00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Remove this slide if IPM and C&amp;O are being combined and this is the first planning meeting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84FED-3F94-4C44-A9A4-BE018A5079C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171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1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C84FED-3F94-4C44-A9A4-BE018A5079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623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135F0-1EE7-4775-BBD5-A6CA04477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3116B1-08E8-44A5-B9B9-00D3D4C6C0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886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1144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633984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B66511-D3BB-4613-90F0-0E3179CEB073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5D60F07E-D5D5-4108-B90B-58715085F037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E5A973E2-C8F5-4C08-A8B6-C23FBC920E42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8142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4636AE-A83A-47F9-A592-B63537D6B46F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3198CCE1-0488-4B3A-BF50-B528AA2D376A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CCF32C70-2AA3-4D1B-A0F7-0EBB0F5EA464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683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FDC3B-E15F-4BFC-ABB1-5724648FEB4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0A2E2146-A33D-4616-8D00-E0F8AFAD0BB8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3EEFBDE0-298B-4377-8CEC-93C2D5ACBEF8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6572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06EA6-5ABE-43D4-9394-9A0A80C5303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C43FF038-FF35-4290-A55F-398522FF988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7B91A4A-0A81-4B95-886D-68ED63B570B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2020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A52E6C-80AF-442C-BD60-D72FF0A6BA2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D7A9B048-D676-456B-A832-1E9BC6C3E74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37">
              <a:extLst>
                <a:ext uri="{FF2B5EF4-FFF2-40B4-BE49-F238E27FC236}">
                  <a16:creationId xmlns:a16="http://schemas.microsoft.com/office/drawing/2014/main" id="{4EEE1724-41D5-4CAD-B27E-2E07C87ABF2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226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D60DC2-2D7E-4537-B181-B06A98F8168A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A23E625-8E99-4CFC-8A57-464C9AF65BB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37">
              <a:extLst>
                <a:ext uri="{FF2B5EF4-FFF2-40B4-BE49-F238E27FC236}">
                  <a16:creationId xmlns:a16="http://schemas.microsoft.com/office/drawing/2014/main" id="{5182D650-A8B7-43B8-AE36-D817394706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68920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254EAF1-4AA8-4CE8-8664-4A02E8B730A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BA1B6103-60D0-442F-BA58-5D14B184325B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7F8AB6D1-976B-42F7-8DB9-746F3BEFB07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8343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DD1DCA-BAD6-4614-AD2B-896EAD540E3D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320C14E8-A03D-47FB-9BE6-85AB552A54F6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F95A67F8-E19C-41CC-A231-3F9F26A8354E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30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898115-2457-4483-BA98-8ABE0816B2CC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ACBB34E4-720C-40F7-9947-4059C772BB7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0904E936-F4A1-46CE-9BE9-BA8912F70A23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092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E6EE70-CB7E-46A6-BCB4-F3AEED694894}"/>
              </a:ext>
            </a:extLst>
          </p:cNvPr>
          <p:cNvGrpSpPr/>
          <p:nvPr userDrawn="1"/>
        </p:nvGrpSpPr>
        <p:grpSpPr>
          <a:xfrm rot="5400000">
            <a:off x="-72308" y="651746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EE89E775-B821-41C2-8825-2295CB8049C9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5212E5CB-C2FA-4014-B74B-8310F0EAC3CD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545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2656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6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840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313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3621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2459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4895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1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0974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2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8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DA7BC4-8CBB-4A13-A96C-7EA38305D0A0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04990BD7-B2F2-42A4-9C1E-C04BF8AEDB40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37">
              <a:extLst>
                <a:ext uri="{FF2B5EF4-FFF2-40B4-BE49-F238E27FC236}">
                  <a16:creationId xmlns:a16="http://schemas.microsoft.com/office/drawing/2014/main" id="{80D2866C-09AB-41ED-8D1E-B0BC8504AB39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00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2">
              <a:lumMod val="10000"/>
            </a:schemeClr>
          </a:solidFill>
          <a:latin typeface="Franklin Gothic Book" panose="020B0503020102020204" pitchFamily="34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Franklin Gothic Book" panose="020B050302010202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A0D512-FBBB-4DF4-A7C1-10FF2857F2CE}"/>
              </a:ext>
            </a:extLst>
          </p:cNvPr>
          <p:cNvGrpSpPr/>
          <p:nvPr userDrawn="1"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D89F74EF-C7D9-43DE-8555-F278EA6B3D63}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37">
              <a:extLst>
                <a:ext uri="{FF2B5EF4-FFF2-40B4-BE49-F238E27FC236}">
                  <a16:creationId xmlns:a16="http://schemas.microsoft.com/office/drawing/2014/main" id="{1A29D147-6832-4158-8CD7-E36127F0A64C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1822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06708"/>
            <a:ext cx="5913736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Directions for this Template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559636" y="1203581"/>
            <a:ext cx="5569932" cy="48898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Use the Slide Master to make universal changes to the presentation, including inserting your organization’s logo and the appropriate protective marking (e.g., FOUO) “View” tab &gt; “Slide Master”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Replace placeholders indicated by yellow highlighted brackets </a:t>
            </a:r>
            <a:r>
              <a:rPr lang="en-US" sz="2000" b="1" dirty="0">
                <a:highlight>
                  <a:srgbClr val="FFFF00"/>
                </a:highlight>
              </a:rPr>
              <a:t>[ ]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/>
              <a:t>with information specific to your meeting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Delete any slides that are not relevant for your meeting, including this slide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dirty="0"/>
              <a:t>Font size should not be smaller than 20 </a:t>
            </a:r>
            <a:r>
              <a:rPr lang="en-US" sz="2000" dirty="0" err="1"/>
              <a:t>pt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None/>
            </a:pPr>
            <a:r>
              <a:rPr lang="en-US" sz="2000" b="1" i="1" dirty="0"/>
              <a:t>For further information see Table 3.2 in the HSEEP Doctrine, January 2020</a:t>
            </a:r>
            <a:endParaRPr lang="en-US" sz="2000" dirty="0"/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None/>
            </a:pPr>
            <a:endParaRPr lang="en-US" sz="2000" dirty="0"/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Rev. 2020 508</a:t>
            </a:r>
          </a:p>
          <a:p>
            <a:pPr indent="-9525"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HSEEP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141" name="Graphic 140" descr="Paper">
            <a:extLst>
              <a:ext uri="{FF2B5EF4-FFF2-40B4-BE49-F238E27FC236}">
                <a16:creationId xmlns:a16="http://schemas.microsoft.com/office/drawing/2014/main" id="{2DD3E3FD-1751-466A-86EB-E039C8E8A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FCB38D-859A-481D-9FB3-D2E0321F4E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8134350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Objectives and Aligned Capabilities</a:t>
            </a:r>
          </a:p>
        </p:txBody>
      </p:sp>
      <p:graphicFrame>
        <p:nvGraphicFramePr>
          <p:cNvPr id="7" name="Content Placeholder 4" descr="Objective and Aligned capabilities">
            <a:extLst>
              <a:ext uri="{FF2B5EF4-FFF2-40B4-BE49-F238E27FC236}">
                <a16:creationId xmlns:a16="http://schemas.microsoft.com/office/drawing/2014/main" id="{2BF203C9-BD60-44D1-9E3F-93A7D689A1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8397085"/>
              </p:ext>
            </p:extLst>
          </p:nvPr>
        </p:nvGraphicFramePr>
        <p:xfrm>
          <a:off x="832567" y="1253331"/>
          <a:ext cx="747886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Evaluation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625374" cy="3788227"/>
          </a:xfrm>
        </p:spPr>
        <p:txBody>
          <a:bodyPr anchor="ctr">
            <a:noAutofit/>
          </a:bodyPr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b="1" dirty="0"/>
              <a:t>Capability targets </a:t>
            </a:r>
            <a:r>
              <a:rPr lang="en-US" dirty="0"/>
              <a:t>are the performance thresholds for each capability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Targets are quantitative or qualitative</a:t>
            </a:r>
          </a:p>
          <a:p>
            <a:pPr lvl="0">
              <a:spcBef>
                <a:spcPts val="300"/>
              </a:spcBef>
              <a:spcAft>
                <a:spcPts val="600"/>
              </a:spcAft>
            </a:pPr>
            <a:r>
              <a:rPr lang="en-US" b="1" dirty="0"/>
              <a:t>Critical tasks </a:t>
            </a:r>
            <a:r>
              <a:rPr lang="en-US" dirty="0"/>
              <a:t>are the distinct elements required to perform a capability </a:t>
            </a: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b="1" dirty="0"/>
              <a:t>Exercise Evaluation Guides</a:t>
            </a:r>
            <a:r>
              <a:rPr lang="en-US" dirty="0"/>
              <a:t> (EEGs) document exercise objectives, capabilities, capability targets, and critical tasks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Magnifying glass">
            <a:extLst>
              <a:ext uri="{FF2B5EF4-FFF2-40B4-BE49-F238E27FC236}">
                <a16:creationId xmlns:a16="http://schemas.microsoft.com/office/drawing/2014/main" id="{449C6828-19A1-445C-A8C9-B6084C003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568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6705600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Plans, Policies, and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625374" cy="3788227"/>
          </a:xfrm>
        </p:spPr>
        <p:txBody>
          <a:bodyPr anchor="ctr">
            <a:no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[Relevant plans, policies, and procedures to be tested or examined during the exercise]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Books on shelf">
            <a:extLst>
              <a:ext uri="{FF2B5EF4-FFF2-40B4-BE49-F238E27FC236}">
                <a16:creationId xmlns:a16="http://schemas.microsoft.com/office/drawing/2014/main" id="{CE114F04-5949-4EC9-87B3-3E3B81991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38577" y="2857272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70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813004" cy="4038600"/>
          </a:xfrm>
        </p:spPr>
        <p:txBody>
          <a:bodyPr anchor="ctr">
            <a:noAutofit/>
          </a:bodyPr>
          <a:lstStyle/>
          <a:p>
            <a:pPr lvl="0"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The scenarios enables an exercise to assess objectives and capabilities  </a:t>
            </a:r>
          </a:p>
          <a:p>
            <a:pPr lvl="0"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Threat or Hazard: </a:t>
            </a:r>
            <a:r>
              <a:rPr lang="en-US" dirty="0">
                <a:highlight>
                  <a:srgbClr val="FFFF00"/>
                </a:highlight>
              </a:rPr>
              <a:t>[Proposed threat/hazard]</a:t>
            </a:r>
          </a:p>
          <a:p>
            <a:pPr lvl="0"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Conditions: </a:t>
            </a:r>
            <a:r>
              <a:rPr lang="en-US" dirty="0">
                <a:highlight>
                  <a:srgbClr val="FFFF00"/>
                </a:highlight>
              </a:rPr>
              <a:t>[Scenario details such as locations, time, weather, etc.]</a:t>
            </a: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Modeling and Simulation: </a:t>
            </a:r>
            <a:r>
              <a:rPr lang="en-US" dirty="0">
                <a:highlight>
                  <a:srgbClr val="FFFF00"/>
                </a:highlight>
              </a:rPr>
              <a:t>[Any models or simulations to be used]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Human-based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Computer-based</a:t>
            </a:r>
          </a:p>
          <a:p>
            <a:pPr lvl="0"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Subject-Matter Experts (SMEs)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Explosion">
            <a:extLst>
              <a:ext uri="{FF2B5EF4-FFF2-40B4-BE49-F238E27FC236}">
                <a16:creationId xmlns:a16="http://schemas.microsoft.com/office/drawing/2014/main" id="{33CB4142-A914-4211-A625-F0E61C87B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531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1749D1B-7D4D-4E02-A466-024A33B9E1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1000" y="190394"/>
            <a:ext cx="5605629" cy="9941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ranklin Gothic Book" panose="020B0503020102020204" pitchFamily="34" charset="0"/>
                <a:ea typeface="+mj-ea"/>
                <a:cs typeface="Times New Roman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Franklin Gothic Book" panose="020B0503020102020204" pitchFamily="34" charset="0"/>
                <a:ea typeface="+mj-ea"/>
                <a:cs typeface="Times New Roman" pitchFamily="18" charset="0"/>
              </a:rPr>
              <a:t>Exercise Participants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5AEE9D-8631-4F46-925E-B6E76D25EDA6}"/>
              </a:ext>
            </a:extLst>
          </p:cNvPr>
          <p:cNvGraphicFramePr>
            <a:graphicFrameLocks noGrp="1"/>
          </p:cNvGraphicFramePr>
          <p:nvPr/>
        </p:nvGraphicFramePr>
        <p:xfrm>
          <a:off x="489687" y="1371600"/>
          <a:ext cx="563753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63">
                  <a:extLst>
                    <a:ext uri="{9D8B030D-6E8A-4147-A177-3AD203B41FA5}">
                      <a16:colId xmlns:a16="http://schemas.microsoft.com/office/drawing/2014/main" val="2582740199"/>
                    </a:ext>
                  </a:extLst>
                </a:gridCol>
                <a:gridCol w="1832199">
                  <a:extLst>
                    <a:ext uri="{9D8B030D-6E8A-4147-A177-3AD203B41FA5}">
                      <a16:colId xmlns:a16="http://schemas.microsoft.com/office/drawing/2014/main" val="3180371911"/>
                    </a:ext>
                  </a:extLst>
                </a:gridCol>
                <a:gridCol w="1723473">
                  <a:extLst>
                    <a:ext uri="{9D8B030D-6E8A-4147-A177-3AD203B41FA5}">
                      <a16:colId xmlns:a16="http://schemas.microsoft.com/office/drawing/2014/main" val="431355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Participating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Extent of Play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67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160337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5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7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4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[Participating organization]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[Role (e.g., Player, Observer)]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  <a:ea typeface="+mn-ea"/>
                          <a:cs typeface="Arial" pitchFamily="34" charset="0"/>
                        </a:rPr>
                        <a:t>[Extent of play]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Graphic 9" descr="Connections">
            <a:extLst>
              <a:ext uri="{FF2B5EF4-FFF2-40B4-BE49-F238E27FC236}">
                <a16:creationId xmlns:a16="http://schemas.microsoft.com/office/drawing/2014/main" id="{4CD7CBB5-318B-40CE-9106-173413343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641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Exercise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050160"/>
            <a:ext cx="5813004" cy="4817240"/>
          </a:xfrm>
        </p:spPr>
        <p:txBody>
          <a:bodyPr anchor="ctr">
            <a:noAutofit/>
          </a:bodyPr>
          <a:lstStyle/>
          <a:p>
            <a:pPr lvl="0">
              <a:buNone/>
            </a:pPr>
            <a:r>
              <a:rPr lang="en-US" dirty="0"/>
              <a:t>Identify required documentation:</a:t>
            </a:r>
          </a:p>
          <a:p>
            <a:pPr lvl="0"/>
            <a:r>
              <a:rPr lang="en-US" dirty="0"/>
              <a:t>Extent of Play Agreement (XPA)</a:t>
            </a:r>
          </a:p>
          <a:p>
            <a:pPr lvl="0"/>
            <a:r>
              <a:rPr lang="en-US" dirty="0"/>
              <a:t>EEGs</a:t>
            </a:r>
          </a:p>
          <a:p>
            <a:pPr lvl="0"/>
            <a:r>
              <a:rPr lang="en-US" dirty="0"/>
              <a:t>Situation Manual (</a:t>
            </a:r>
            <a:r>
              <a:rPr lang="en-US" dirty="0" err="1"/>
              <a:t>SitMan</a:t>
            </a:r>
            <a:r>
              <a:rPr lang="en-US" dirty="0"/>
              <a:t>) </a:t>
            </a:r>
            <a:r>
              <a:rPr lang="en-US" dirty="0">
                <a:highlight>
                  <a:srgbClr val="FFFF00"/>
                </a:highlight>
              </a:rPr>
              <a:t>[discussion-based]</a:t>
            </a:r>
          </a:p>
          <a:p>
            <a:pPr lvl="0"/>
            <a:r>
              <a:rPr lang="en-US" dirty="0"/>
              <a:t>Facilitator Guide </a:t>
            </a:r>
            <a:r>
              <a:rPr lang="en-US" dirty="0">
                <a:highlight>
                  <a:srgbClr val="FFFF00"/>
                </a:highlight>
              </a:rPr>
              <a:t>[discussion-based]</a:t>
            </a:r>
          </a:p>
          <a:p>
            <a:pPr lvl="0"/>
            <a:r>
              <a:rPr lang="en-US" dirty="0"/>
              <a:t>Exercise Plan (</a:t>
            </a:r>
            <a:r>
              <a:rPr lang="en-US" dirty="0" err="1"/>
              <a:t>ExPlan</a:t>
            </a:r>
            <a:r>
              <a:rPr lang="en-US" dirty="0"/>
              <a:t>) </a:t>
            </a:r>
            <a:r>
              <a:rPr lang="en-US" dirty="0">
                <a:highlight>
                  <a:srgbClr val="FFFF00"/>
                </a:highlight>
              </a:rPr>
              <a:t>[operations-based]</a:t>
            </a:r>
          </a:p>
          <a:p>
            <a:pPr lvl="0"/>
            <a:r>
              <a:rPr lang="en-US" dirty="0"/>
              <a:t>Controller/Evaluator (C/E) Handbook </a:t>
            </a:r>
            <a:r>
              <a:rPr lang="en-US" dirty="0">
                <a:highlight>
                  <a:srgbClr val="FFFF00"/>
                </a:highlight>
              </a:rPr>
              <a:t>[operations-based]</a:t>
            </a:r>
          </a:p>
          <a:p>
            <a:pPr lvl="0"/>
            <a:r>
              <a:rPr lang="en-US" dirty="0"/>
              <a:t>Master Scenario Events List (MSEL) </a:t>
            </a:r>
            <a:r>
              <a:rPr lang="en-US" dirty="0">
                <a:highlight>
                  <a:srgbClr val="FFFF00"/>
                </a:highlight>
              </a:rPr>
              <a:t>[operations-based]</a:t>
            </a:r>
          </a:p>
          <a:p>
            <a:pPr lvl="0"/>
            <a:r>
              <a:rPr lang="en-US" dirty="0"/>
              <a:t>Multimedia Presentation</a:t>
            </a:r>
          </a:p>
          <a:p>
            <a:pPr lvl="0"/>
            <a:r>
              <a:rPr lang="en-US" dirty="0"/>
              <a:t>Participant Feedback Form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Books">
            <a:extLst>
              <a:ext uri="{FF2B5EF4-FFF2-40B4-BE49-F238E27FC236}">
                <a16:creationId xmlns:a16="http://schemas.microsoft.com/office/drawing/2014/main" id="{226B5AC4-5A56-465A-9E1B-DFA7978A0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95145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054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Local Issues or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625374" cy="3788227"/>
          </a:xfrm>
        </p:spPr>
        <p:txBody>
          <a:bodyPr anchor="ctr">
            <a:no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</a:rPr>
              <a:t>[Any issues, concerns, or sensitivities for discussion and consideration]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Map with pin">
            <a:extLst>
              <a:ext uri="{FF2B5EF4-FFF2-40B4-BE49-F238E27FC236}">
                <a16:creationId xmlns:a16="http://schemas.microsoft.com/office/drawing/2014/main" id="{61CB2259-8DE6-461C-B67D-AA5C0A9A1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951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C8720-853E-4C0E-BF9B-D07F55BF9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47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33333"/>
                </a:solidFill>
                <a:ea typeface="+mn-ea"/>
                <a:cs typeface="+mn-cs"/>
              </a:rPr>
              <a:t>Exercise Design Discussion Points</a:t>
            </a:r>
            <a:endParaRPr lang="en-US" dirty="0"/>
          </a:p>
        </p:txBody>
      </p:sp>
      <p:graphicFrame>
        <p:nvGraphicFramePr>
          <p:cNvPr id="6" name="Content Placeholder 2" descr="Exercise Logistics, Exercise Schedule, Exercise Staffing, Exercise Planning Team, and Exercise Planning Timeline.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520937"/>
              </p:ext>
            </p:extLst>
          </p:nvPr>
        </p:nvGraphicFramePr>
        <p:xfrm>
          <a:off x="228600" y="1011511"/>
          <a:ext cx="8686800" cy="5694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mtClean="0">
                <a:solidFill>
                  <a:srgbClr val="767676"/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 dirty="0">
              <a:solidFill>
                <a:srgbClr val="7676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14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Exercise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0160"/>
            <a:ext cx="6714190" cy="4817240"/>
          </a:xfrm>
        </p:spPr>
        <p:txBody>
          <a:bodyPr anchor="ctr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Exercise Location: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highlight>
                  <a:srgbClr val="FFFF00"/>
                </a:highlight>
              </a:rPr>
              <a:t>[Venue arrangements, including location(s), setup, etc.]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highlight>
                  <a:srgbClr val="FFFF00"/>
                </a:highlight>
              </a:rPr>
              <a:t>[Any designated exercise area, i.e. observer/media area]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A/V Requirements: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highlight>
                  <a:srgbClr val="FFFF00"/>
                </a:highlight>
              </a:rPr>
              <a:t>[A/V arrangements, i.e. screens, microphones]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/>
              <a:t>Supplies, Food, and Refreshments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Badging and Identification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highlight>
                  <a:srgbClr val="FFFF00"/>
                </a:highlight>
              </a:rPr>
              <a:t>[Table/Breakout Identification]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highlight>
                  <a:srgbClr val="FFFF00"/>
                </a:highlight>
              </a:rPr>
              <a:t>[Badging and identification arrangements]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Parking and Transportation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highlight>
                  <a:srgbClr val="FFFF00"/>
                </a:highlight>
              </a:rPr>
              <a:t>[Parking and transportation arrangements]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/>
              <a:t>Media, Public Affairs, and VIPs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Playbook">
            <a:extLst>
              <a:ext uri="{FF2B5EF4-FFF2-40B4-BE49-F238E27FC236}">
                <a16:creationId xmlns:a16="http://schemas.microsoft.com/office/drawing/2014/main" id="{16ED89DC-354A-4635-94C8-EC56E2B4B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73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Schedule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85916"/>
              </p:ext>
            </p:extLst>
          </p:nvPr>
        </p:nvGraphicFramePr>
        <p:xfrm>
          <a:off x="476567" y="1640443"/>
          <a:ext cx="5866162" cy="352708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44860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73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Registration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Participant 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Start of Exercise (StartEx)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End of Exercise (EndEx)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Hotwash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 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Controller/Evaluator Debrief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Monthly calendar">
            <a:extLst>
              <a:ext uri="{FF2B5EF4-FFF2-40B4-BE49-F238E27FC236}">
                <a16:creationId xmlns:a16="http://schemas.microsoft.com/office/drawing/2014/main" id="{042692E0-6FAD-438B-ABE5-2D524C71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078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567416" y="2743626"/>
            <a:ext cx="3776763" cy="1156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latin typeface="+mj-lt"/>
                <a:ea typeface="+mj-ea"/>
                <a:cs typeface="+mj-cs"/>
              </a:rPr>
              <a:t>Initial Planning Meeting (IPM)</a:t>
            </a:r>
          </a:p>
        </p:txBody>
      </p:sp>
      <p:grpSp>
        <p:nvGrpSpPr>
          <p:cNvPr id="141" name="Group 140" hidden="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126" name="Graphic 134" descr="Meeting">
            <a:extLst>
              <a:ext uri="{FF2B5EF4-FFF2-40B4-BE49-F238E27FC236}">
                <a16:creationId xmlns:a16="http://schemas.microsoft.com/office/drawing/2014/main" id="{F6F7DDB8-701E-44DC-A3C5-FA9675EB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1869" y="1323623"/>
            <a:ext cx="4152000" cy="4152000"/>
          </a:xfrm>
          <a:prstGeom prst="rect">
            <a:avLst/>
          </a:prstGeom>
        </p:spPr>
      </p:pic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818489" y="4493391"/>
            <a:ext cx="3952892" cy="170984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highlight>
                  <a:srgbClr val="FFFF00"/>
                </a:highlight>
                <a:latin typeface="+mn-lt"/>
                <a:cs typeface="+mn-cs"/>
              </a:rPr>
              <a:t>Exercise Name</a:t>
            </a:r>
          </a:p>
          <a:p>
            <a:r>
              <a:rPr lang="en-US" sz="2400" dirty="0">
                <a:highlight>
                  <a:srgbClr val="FFFF00"/>
                </a:highlight>
                <a:latin typeface="+mn-lt"/>
                <a:cs typeface="+mn-cs"/>
              </a:rPr>
              <a:t>[Date]</a:t>
            </a:r>
          </a:p>
        </p:txBody>
      </p:sp>
      <p:grpSp>
        <p:nvGrpSpPr>
          <p:cNvPr id="12" name="Group 11" descr="Placeholder for sponsor logo">
            <a:extLst>
              <a:ext uri="{FF2B5EF4-FFF2-40B4-BE49-F238E27FC236}">
                <a16:creationId xmlns:a16="http://schemas.microsoft.com/office/drawing/2014/main" id="{E991D150-F490-4FD5-99B7-408F1EA35D54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E093B82-14E9-4E34-A020-8DADD3620A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object 37">
              <a:extLst>
                <a:ext uri="{FF2B5EF4-FFF2-40B4-BE49-F238E27FC236}">
                  <a16:creationId xmlns:a16="http://schemas.microsoft.com/office/drawing/2014/main" id="{8DEDB2FF-C6AC-43E0-9939-FA5987B1A6B5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Staffing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15117"/>
            <a:ext cx="6327551" cy="4627766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Exercise Control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Lead or Senior Controller: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Safety Controller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: [Name/organization]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controllers as needed]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Exercise Evaluation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Lead Evaluator: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[Name/organization]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[Site- or function-specific evaluators, as needed]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Other Exercise Support/Subject-Matter Experts</a:t>
            </a:r>
          </a:p>
          <a:p>
            <a:pPr lvl="1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identified SMEs]</a:t>
            </a:r>
          </a:p>
          <a:p>
            <a:pPr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Staff As Needed]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Flowchar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Planning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6327551" cy="4627766"/>
          </a:xfrm>
        </p:spPr>
        <p:txBody>
          <a:bodyPr anchor="ctr">
            <a:normAutofit/>
          </a:bodyPr>
          <a:lstStyle/>
          <a:p>
            <a:pPr marL="0" lvl="0" indent="0">
              <a:buNone/>
            </a:pPr>
            <a:r>
              <a:rPr lang="en-US" b="1" dirty="0">
                <a:latin typeface="Franklin Gothic Book" panose="020B0503020102020204" pitchFamily="34" charset="0"/>
              </a:rPr>
              <a:t>Roles and Responsibilities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[Planning team roles and assignments]</a:t>
            </a:r>
          </a:p>
          <a:p>
            <a:pPr marL="0" lvl="0" indent="0">
              <a:buNone/>
            </a:pPr>
            <a:r>
              <a:rPr lang="en-US" b="1" dirty="0">
                <a:latin typeface="Franklin Gothic Book" panose="020B0503020102020204" pitchFamily="34" charset="0"/>
              </a:rPr>
              <a:t>Communications</a:t>
            </a:r>
          </a:p>
          <a:p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[Preferred frequency and methods of communications]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phic 8" descr="Group brainstorm">
            <a:extLst>
              <a:ext uri="{FF2B5EF4-FFF2-40B4-BE49-F238E27FC236}">
                <a16:creationId xmlns:a16="http://schemas.microsoft.com/office/drawing/2014/main" id="{81A38E8A-8065-45EF-BD4E-84FECE458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825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Exercise Planning Timeline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A0BF76-9B95-47DE-B4C2-4BFDF28F6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09916"/>
              </p:ext>
            </p:extLst>
          </p:nvPr>
        </p:nvGraphicFramePr>
        <p:xfrm>
          <a:off x="476567" y="1640443"/>
          <a:ext cx="5866162" cy="3474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79507">
                  <a:extLst>
                    <a:ext uri="{9D8B030D-6E8A-4147-A177-3AD203B41FA5}">
                      <a16:colId xmlns:a16="http://schemas.microsoft.com/office/drawing/2014/main" val="4059891172"/>
                    </a:ext>
                  </a:extLst>
                </a:gridCol>
                <a:gridCol w="1153551">
                  <a:extLst>
                    <a:ext uri="{9D8B030D-6E8A-4147-A177-3AD203B41FA5}">
                      <a16:colId xmlns:a16="http://schemas.microsoft.com/office/drawing/2014/main" val="333376520"/>
                    </a:ext>
                  </a:extLst>
                </a:gridCol>
                <a:gridCol w="1433104">
                  <a:extLst>
                    <a:ext uri="{9D8B030D-6E8A-4147-A177-3AD203B41FA5}">
                      <a16:colId xmlns:a16="http://schemas.microsoft.com/office/drawing/2014/main" val="1430052194"/>
                    </a:ext>
                  </a:extLst>
                </a:gridCol>
              </a:tblGrid>
              <a:tr h="49863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Event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Location </a:t>
                      </a:r>
                    </a:p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(if needed)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7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Midterm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[Date]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highlight>
                            <a:srgbClr val="FFFF00"/>
                          </a:highlight>
                          <a:latin typeface="Franklin Gothic Book" panose="020B0503020102020204" pitchFamily="34" charset="0"/>
                        </a:rPr>
                        <a:t>[Location]</a:t>
                      </a:r>
                      <a:endParaRPr lang="en-US" sz="2000" b="0" dirty="0">
                        <a:solidFill>
                          <a:srgbClr val="333333"/>
                        </a:solidFill>
                        <a:highlight>
                          <a:srgbClr val="FFFF00"/>
                        </a:highlight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MSEL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914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Planning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34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Exercise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327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Draft AAR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25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After-Action Meeting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[Location]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1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Franklin Gothic Book" panose="020B0503020102020204" pitchFamily="34" charset="0"/>
                        </a:rPr>
                        <a:t>Final AAR/IP</a:t>
                      </a:r>
                      <a:endParaRPr lang="en-US" sz="2000" b="0" dirty="0">
                        <a:solidFill>
                          <a:srgbClr val="333333"/>
                        </a:solidFill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Franklin Gothic Book" panose="020B0503020102020204" pitchFamily="34" charset="0"/>
                        </a:rPr>
                        <a:t>[Date]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9770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7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Daily Calendar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6" y="2865143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720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Outstanding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84566"/>
            <a:ext cx="5791200" cy="4627766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[Any outstanding issues to address]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Exclamation mark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05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394"/>
            <a:ext cx="5605629" cy="9941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Action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15117"/>
            <a:ext cx="5791200" cy="4627766"/>
          </a:xfrm>
        </p:spPr>
        <p:txBody>
          <a:bodyPr anchor="ctr">
            <a:normAutofit/>
          </a:bodyPr>
          <a:lstStyle/>
          <a:p>
            <a:pPr lvl="0"/>
            <a:r>
              <a:rPr lang="en-US" dirty="0">
                <a:latin typeface="Franklin Gothic Book" panose="020B0503020102020204" pitchFamily="34" charset="0"/>
              </a:rPr>
              <a:t>Distribute IPM minutes: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jurisdiction/organization/individual], [due date]</a:t>
            </a:r>
          </a:p>
          <a:p>
            <a:pPr lvl="0"/>
            <a:r>
              <a:rPr lang="en-US" dirty="0">
                <a:latin typeface="Franklin Gothic Book" panose="020B0503020102020204" pitchFamily="34" charset="0"/>
              </a:rPr>
              <a:t>Draft exercise documentation</a:t>
            </a:r>
          </a:p>
          <a:p>
            <a:pPr lvl="1"/>
            <a:r>
              <a:rPr lang="en-US" dirty="0">
                <a:latin typeface="Franklin Gothic Book" panose="020B0503020102020204" pitchFamily="34" charset="0"/>
              </a:rPr>
              <a:t>EEGs: </a:t>
            </a:r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[Responsible jurisdiction/organization/individual], [due date]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[Other documents as needed]</a:t>
            </a:r>
          </a:p>
          <a:p>
            <a:pPr lvl="0"/>
            <a:r>
              <a:rPr lang="en-US" dirty="0">
                <a:highlight>
                  <a:srgbClr val="FFFF00"/>
                </a:highlight>
                <a:latin typeface="Franklin Gothic Book" panose="020B0503020102020204" pitchFamily="34" charset="0"/>
              </a:rPr>
              <a:t>[Additional action items</a:t>
            </a:r>
            <a:r>
              <a:rPr lang="en-US" dirty="0">
                <a:latin typeface="Franklin Gothic Book" panose="020B0503020102020204" pitchFamily="34" charset="0"/>
              </a:rPr>
              <a:t>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7" descr="Checklist">
            <a:extLst>
              <a:ext uri="{FF2B5EF4-FFF2-40B4-BE49-F238E27FC236}">
                <a16:creationId xmlns:a16="http://schemas.microsoft.com/office/drawing/2014/main" id="{97B2C7C2-440F-4CC6-82CB-791CDA05E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9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65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672" y="5255"/>
            <a:ext cx="8555615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Franklin Gothic Book" panose="020B0503020102020204" pitchFamily="34" charset="0"/>
              </a:rPr>
              <a:t>Next Meeting</a:t>
            </a:r>
          </a:p>
        </p:txBody>
      </p:sp>
      <p:graphicFrame>
        <p:nvGraphicFramePr>
          <p:cNvPr id="6" name="Content Placeholder 2" descr="Placeholder text for Date, Time, and Location">
            <a:extLst>
              <a:ext uri="{FF2B5EF4-FFF2-40B4-BE49-F238E27FC236}">
                <a16:creationId xmlns:a16="http://schemas.microsoft.com/office/drawing/2014/main" id="{83EB008B-9628-4D3B-AF62-D5D862E438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7570940"/>
              </p:ext>
            </p:extLst>
          </p:nvPr>
        </p:nvGraphicFramePr>
        <p:xfrm>
          <a:off x="293534" y="1524000"/>
          <a:ext cx="855561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Welcome and 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625374" cy="3788227"/>
          </a:xfrm>
        </p:spPr>
        <p:txBody>
          <a:bodyPr anchor="ctr">
            <a:no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[Name]</a:t>
            </a:r>
          </a:p>
          <a:p>
            <a:r>
              <a:rPr lang="en-US" dirty="0">
                <a:highlight>
                  <a:srgbClr val="FFFF00"/>
                </a:highlight>
              </a:rPr>
              <a:t>[Title (e.g., Exercise Director or Lead Planner)</a:t>
            </a:r>
          </a:p>
          <a:p>
            <a:r>
              <a:rPr lang="en-US" dirty="0">
                <a:highlight>
                  <a:srgbClr val="FFFF00"/>
                </a:highlight>
              </a:rPr>
              <a:t>[Jurisdiction/Organization]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8" name="Graphic 7" descr="Users">
            <a:extLst>
              <a:ext uri="{FF2B5EF4-FFF2-40B4-BE49-F238E27FC236}">
                <a16:creationId xmlns:a16="http://schemas.microsoft.com/office/drawing/2014/main" id="{5570D226-ED5A-4512-B7BA-CAD1A2A8C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479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Administrative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1"/>
            <a:ext cx="5625374" cy="3657600"/>
          </a:xfrm>
        </p:spPr>
        <p:txBody>
          <a:bodyPr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Safety and emergency information</a:t>
            </a:r>
          </a:p>
          <a:p>
            <a:pPr>
              <a:spcAft>
                <a:spcPts val="600"/>
              </a:spcAft>
            </a:pPr>
            <a:r>
              <a:rPr lang="en-US" dirty="0"/>
              <a:t>Restrooms</a:t>
            </a:r>
          </a:p>
          <a:p>
            <a:pPr>
              <a:spcAft>
                <a:spcPts val="600"/>
              </a:spcAft>
            </a:pPr>
            <a:r>
              <a:rPr lang="en-US" dirty="0"/>
              <a:t>Cell phone etiquette</a:t>
            </a:r>
          </a:p>
          <a:p>
            <a:pPr>
              <a:spcAft>
                <a:spcPts val="600"/>
              </a:spcAft>
            </a:pPr>
            <a:r>
              <a:rPr lang="en-US" dirty="0"/>
              <a:t>Breaks and lunch</a:t>
            </a:r>
          </a:p>
          <a:p>
            <a:pPr>
              <a:spcAft>
                <a:spcPts val="600"/>
              </a:spcAft>
            </a:pPr>
            <a:r>
              <a:rPr lang="en-US" dirty="0"/>
              <a:t>Microphones (if applicable)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Smart Phone">
            <a:extLst>
              <a:ext uri="{FF2B5EF4-FFF2-40B4-BE49-F238E27FC236}">
                <a16:creationId xmlns:a16="http://schemas.microsoft.com/office/drawing/2014/main" id="{C33B66C7-1C68-49BF-826E-DD31B08FB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0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Trusted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5726108" cy="4648200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cs typeface="Arial" charset="0"/>
              </a:rPr>
              <a:t>Trusted agents are the individuals on the Exercise Planning Team(s) who are trusted not to reveal exercise and scenario details to players or third parties before exercise conduct.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cs typeface="Arial" charset="0"/>
              </a:rPr>
              <a:t>Trusted agents also develop pre-exercise materials, conduct exercise briefings, and support training sessions.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cs typeface="Arial" charset="0"/>
              </a:rPr>
              <a:t>Information in this document is intended for the exclusive use of the exercise planners and is not to be released to the public or other personnel who do not have a valid need-to-know without prior approval from an authorized sponsor organization representative.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cs typeface="Arial" charset="0"/>
              </a:rPr>
              <a:t>This document is not releasable to any public website.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Laptop Secure">
            <a:extLst>
              <a:ext uri="{FF2B5EF4-FFF2-40B4-BE49-F238E27FC236}">
                <a16:creationId xmlns:a16="http://schemas.microsoft.com/office/drawing/2014/main" id="{136D9474-5480-43C2-9D48-CF07C007D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75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364" y="697593"/>
            <a:ext cx="5989128" cy="60792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n-lt"/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64" y="1542754"/>
            <a:ext cx="6163701" cy="3788227"/>
          </a:xfrm>
        </p:spPr>
        <p:txBody>
          <a:bodyPr anchor="ctr"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Welcome and Introductions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Planning Updates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Design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Exercise Development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Outstanding Issues</a:t>
            </a:r>
          </a:p>
          <a:p>
            <a:pPr lvl="0">
              <a:spcAft>
                <a:spcPts val="600"/>
              </a:spcAft>
            </a:pPr>
            <a:r>
              <a:rPr lang="en-US" dirty="0">
                <a:highlight>
                  <a:srgbClr val="FFFF00"/>
                </a:highlight>
              </a:rPr>
              <a:t>[Time] </a:t>
            </a:r>
            <a:r>
              <a:rPr lang="en-US" dirty="0"/>
              <a:t>Action Items and Next Steps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35" name="Graphic 34" descr="History">
            <a:extLst>
              <a:ext uri="{FF2B5EF4-FFF2-40B4-BE49-F238E27FC236}">
                <a16:creationId xmlns:a16="http://schemas.microsoft.com/office/drawing/2014/main" id="{B2BE83BD-6147-4A54-BEAC-92DECD5A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Meeting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6172200" cy="4724400"/>
          </a:xfrm>
        </p:spPr>
        <p:txBody>
          <a:bodyPr anchor="ctr">
            <a:noAutofit/>
          </a:bodyPr>
          <a:lstStyle/>
          <a:p>
            <a:pPr marL="0" lvl="0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en-US" sz="2000" b="1" dirty="0"/>
              <a:t>Exercise Design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Clearly defined objectives and aligned capabilities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Initial capability targets and critical tasks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Scenario variables (threat, scope, venue, conditions) and vetting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Participating organizations and extent of play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Exercise documentation development</a:t>
            </a:r>
          </a:p>
          <a:p>
            <a:pPr marL="0" lvl="0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en-US" sz="2000" b="1" dirty="0"/>
              <a:t>Exercise Development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Identified and assigned responsibilities for logistics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Exercise Staffing/planning team</a:t>
            </a:r>
          </a:p>
          <a:p>
            <a:pPr marL="236538" indent="-236538">
              <a:lnSpc>
                <a:spcPct val="80000"/>
              </a:lnSpc>
              <a:spcAft>
                <a:spcPts val="600"/>
              </a:spcAft>
            </a:pPr>
            <a:r>
              <a:rPr lang="en-US" sz="2000" dirty="0"/>
              <a:t>Exercise planning timeline</a:t>
            </a:r>
          </a:p>
          <a:p>
            <a:pPr marL="0" lvl="0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en-US" sz="2000" b="1" dirty="0"/>
              <a:t>Discuss next steps and assign tasks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Illustrative pie chart (no data)">
            <a:extLst>
              <a:ext uri="{FF2B5EF4-FFF2-40B4-BE49-F238E27FC236}">
                <a16:creationId xmlns:a16="http://schemas.microsoft.com/office/drawing/2014/main" id="{D1418348-205D-4E2B-9B8E-8C7984D82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403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42240"/>
            <a:ext cx="5989128" cy="6079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Planning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734" y="1371600"/>
            <a:ext cx="5625374" cy="3788227"/>
          </a:xfrm>
        </p:spPr>
        <p:txBody>
          <a:bodyPr anchor="ctr">
            <a:no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[Outcomes of the Concept and Objectives Meeting]</a:t>
            </a:r>
          </a:p>
          <a:p>
            <a:r>
              <a:rPr lang="en-US" dirty="0">
                <a:highlight>
                  <a:srgbClr val="FFFF00"/>
                </a:highlight>
              </a:rPr>
              <a:t>[Additional updates]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DF82C222-0A38-4566-8428-18A02CF18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76075" y="6415760"/>
            <a:ext cx="759278" cy="273844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FF13A9-1037-4D5A-A349-B944681F0EB5}" type="slidenum">
              <a:rPr kumimoji="0" lang="en-US" sz="92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2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9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8C7F2-8C8C-4860-9C60-E5356A87F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47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33333"/>
                </a:solidFill>
                <a:ea typeface="+mn-ea"/>
                <a:cs typeface="+mn-cs"/>
              </a:rPr>
              <a:t>Exercise Design Discussion Points</a:t>
            </a:r>
            <a:endParaRPr lang="en-US" dirty="0"/>
          </a:p>
        </p:txBody>
      </p:sp>
      <p:graphicFrame>
        <p:nvGraphicFramePr>
          <p:cNvPr id="6" name="Content Placeholder 2" descr="Objectives and Aligned Capabilities; Evaluation Requirements; Plans, Policies, and Procedures; Scenario; Exercise Participants; Exercise Documentation; and Local Issues or Concerns.">
            <a:extLst>
              <a:ext uri="{FF2B5EF4-FFF2-40B4-BE49-F238E27FC236}">
                <a16:creationId xmlns:a16="http://schemas.microsoft.com/office/drawing/2014/main" id="{8ABBC869-1EC2-41DF-B289-5EA0139A70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 descr="Placeholder for sponsor logo">
            <a:extLst>
              <a:ext uri="{FF2B5EF4-FFF2-40B4-BE49-F238E27FC236}">
                <a16:creationId xmlns:a16="http://schemas.microsoft.com/office/drawing/2014/main" id="{8900BCE9-4BAF-4222-A2A0-EBB1AAB00EDF}"/>
              </a:ext>
            </a:extLst>
          </p:cNvPr>
          <p:cNvGrpSpPr/>
          <p:nvPr/>
        </p:nvGrpSpPr>
        <p:grpSpPr>
          <a:xfrm>
            <a:off x="381000" y="5924460"/>
            <a:ext cx="1514445" cy="760229"/>
            <a:chOff x="11153731" y="8820150"/>
            <a:chExt cx="1506855" cy="638175"/>
          </a:xfrm>
        </p:grpSpPr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7764EF70-F366-4CC8-A30C-5A02D7CE1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731" y="8820150"/>
              <a:ext cx="1506855" cy="638175"/>
            </a:xfrm>
            <a:custGeom>
              <a:avLst/>
              <a:gdLst/>
              <a:ahLst/>
              <a:cxnLst/>
              <a:rect l="l" t="t" r="r" b="b"/>
              <a:pathLst>
                <a:path w="1506854" h="638175">
                  <a:moveTo>
                    <a:pt x="0" y="638174"/>
                  </a:moveTo>
                  <a:lnTo>
                    <a:pt x="1506855" y="638174"/>
                  </a:lnTo>
                  <a:lnTo>
                    <a:pt x="1506855" y="0"/>
                  </a:lnTo>
                  <a:lnTo>
                    <a:pt x="0" y="0"/>
                  </a:lnTo>
                  <a:lnTo>
                    <a:pt x="0" y="6381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122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object 37">
              <a:extLst>
                <a:ext uri="{FF2B5EF4-FFF2-40B4-BE49-F238E27FC236}">
                  <a16:creationId xmlns:a16="http://schemas.microsoft.com/office/drawing/2014/main" id="{A47336E6-B99A-49FA-82E2-1799862AFC2B}"/>
                </a:ext>
              </a:extLst>
            </p:cNvPr>
            <p:cNvSpPr txBox="1">
              <a:spLocks/>
            </p:cNvSpPr>
            <p:nvPr/>
          </p:nvSpPr>
          <p:spPr>
            <a:xfrm>
              <a:off x="11328090" y="9033543"/>
              <a:ext cx="1301115" cy="211320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b="1" i="0" kern="1200">
                  <a:solidFill>
                    <a:schemeClr val="bg1"/>
                  </a:solidFill>
                  <a:latin typeface="Calibri"/>
                  <a:ea typeface="+mn-ea"/>
                  <a:cs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659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36" dirty="0">
                  <a:solidFill>
                    <a:srgbClr val="FF0000"/>
                  </a:solidFill>
                </a:rPr>
                <a:t>Spo</a:t>
              </a:r>
              <a:r>
                <a:rPr lang="en-US" sz="1636" spc="-7" dirty="0">
                  <a:solidFill>
                    <a:srgbClr val="FF0000"/>
                  </a:solidFill>
                </a:rPr>
                <a:t>n</a:t>
              </a:r>
              <a:r>
                <a:rPr lang="en-US" sz="1636" dirty="0">
                  <a:solidFill>
                    <a:srgbClr val="FF0000"/>
                  </a:solidFill>
                </a:rPr>
                <a:t>sor </a:t>
              </a:r>
              <a:r>
                <a:rPr lang="en-US" sz="1636" spc="-7" dirty="0">
                  <a:solidFill>
                    <a:srgbClr val="FF0000"/>
                  </a:solidFill>
                </a:rPr>
                <a:t>L</a:t>
              </a:r>
              <a:r>
                <a:rPr lang="en-US" sz="1636" dirty="0">
                  <a:solidFill>
                    <a:srgbClr val="FF0000"/>
                  </a:solidFill>
                </a:rPr>
                <a:t>ogo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DFF13A9-1037-4D5A-A349-B944681F0EB5}" type="slidenum">
              <a:rPr lang="en-US" smtClean="0">
                <a:solidFill>
                  <a:srgbClr val="767676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dirty="0">
              <a:solidFill>
                <a:srgbClr val="7676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28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FEMA">
      <a:dk1>
        <a:srgbClr val="005288"/>
      </a:dk1>
      <a:lt1>
        <a:srgbClr val="FFFFFF"/>
      </a:lt1>
      <a:dk2>
        <a:srgbClr val="005288"/>
      </a:dk2>
      <a:lt2>
        <a:srgbClr val="E7E6E6"/>
      </a:lt2>
      <a:accent1>
        <a:srgbClr val="005288"/>
      </a:accent1>
      <a:accent2>
        <a:srgbClr val="005288"/>
      </a:accent2>
      <a:accent3>
        <a:srgbClr val="005288"/>
      </a:accent3>
      <a:accent4>
        <a:srgbClr val="005288"/>
      </a:accent4>
      <a:accent5>
        <a:srgbClr val="005288"/>
      </a:accent5>
      <a:accent6>
        <a:srgbClr val="005288"/>
      </a:accent6>
      <a:hlink>
        <a:srgbClr val="005288"/>
      </a:hlink>
      <a:folHlink>
        <a:srgbClr val="0052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1179</Words>
  <Application>Microsoft Office PowerPoint</Application>
  <PresentationFormat>On-screen Show (4:3)</PresentationFormat>
  <Paragraphs>238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Office Theme</vt:lpstr>
      <vt:lpstr>1_Office Theme</vt:lpstr>
      <vt:lpstr>2_Office Theme</vt:lpstr>
      <vt:lpstr>Directions for this Template</vt:lpstr>
      <vt:lpstr>Initial Planning Meeting (IPM)</vt:lpstr>
      <vt:lpstr>Welcome and Introductions</vt:lpstr>
      <vt:lpstr>Administrative Remarks</vt:lpstr>
      <vt:lpstr>Trusted Agents</vt:lpstr>
      <vt:lpstr>Agenda</vt:lpstr>
      <vt:lpstr>Meeting Objectives</vt:lpstr>
      <vt:lpstr>Planning Updates</vt:lpstr>
      <vt:lpstr>Exercise Design Discussion Points</vt:lpstr>
      <vt:lpstr>Objectives and Aligned Capabilities</vt:lpstr>
      <vt:lpstr>Evaluation Requirements</vt:lpstr>
      <vt:lpstr>Plans, Policies, and Procedures</vt:lpstr>
      <vt:lpstr>Scenario</vt:lpstr>
      <vt:lpstr>Exercise Participants</vt:lpstr>
      <vt:lpstr>Exercise Documentation</vt:lpstr>
      <vt:lpstr>Local Issues or Concerns</vt:lpstr>
      <vt:lpstr>Exercise Design Discussion Points</vt:lpstr>
      <vt:lpstr>Exercise Logistics</vt:lpstr>
      <vt:lpstr>Exercise Schedule</vt:lpstr>
      <vt:lpstr>Exercise Staffing</vt:lpstr>
      <vt:lpstr>Exercise Planning Team</vt:lpstr>
      <vt:lpstr>Exercise Planning Timeline</vt:lpstr>
      <vt:lpstr>Outstanding Issues</vt:lpstr>
      <vt:lpstr>Action Items</vt:lpstr>
      <vt:lpstr>Next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Planning Meeting (IPM) Template</dc:title>
  <dc:subject>Initial Planning Meeting (IPM)</dc:subject>
  <dc:creator>DHS FEMA</dc:creator>
  <cp:keywords>FEMA; Initial Planning Meeting; IPM; Template; Planning; HSEEP</cp:keywords>
  <cp:lastModifiedBy>Lynch, Jennifer</cp:lastModifiedBy>
  <cp:revision>76</cp:revision>
  <dcterms:created xsi:type="dcterms:W3CDTF">2020-08-17T22:12:39Z</dcterms:created>
  <dcterms:modified xsi:type="dcterms:W3CDTF">2020-10-09T21:30:18Z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